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89" r:id="rId3"/>
    <p:sldId id="288" r:id="rId4"/>
    <p:sldId id="283" r:id="rId5"/>
    <p:sldId id="290" r:id="rId6"/>
    <p:sldId id="267" r:id="rId7"/>
    <p:sldId id="291" r:id="rId8"/>
    <p:sldId id="292" r:id="rId9"/>
    <p:sldId id="293" r:id="rId10"/>
    <p:sldId id="294" r:id="rId11"/>
    <p:sldId id="295" r:id="rId12"/>
    <p:sldId id="296" r:id="rId13"/>
    <p:sldId id="298" r:id="rId14"/>
    <p:sldId id="297" r:id="rId15"/>
    <p:sldId id="303" r:id="rId16"/>
    <p:sldId id="305" r:id="rId17"/>
    <p:sldId id="304" r:id="rId18"/>
    <p:sldId id="307" r:id="rId19"/>
    <p:sldId id="308" r:id="rId20"/>
    <p:sldId id="306" r:id="rId21"/>
    <p:sldId id="309" r:id="rId22"/>
    <p:sldId id="31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1B6AD5-4A7E-48D9-9C85-EE57969AB74A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00948D-E17D-4518-A3E8-66975F329E87}">
      <dgm:prSet phldrT="[Text]"/>
      <dgm:spPr/>
      <dgm:t>
        <a:bodyPr/>
        <a:lstStyle/>
        <a:p>
          <a:r>
            <a:rPr lang="hu-HU" dirty="0" smtClean="0"/>
            <a:t>Nagyszülő</a:t>
          </a:r>
          <a:endParaRPr lang="en-US" dirty="0"/>
        </a:p>
      </dgm:t>
    </dgm:pt>
    <dgm:pt modelId="{C2BB6F94-C56D-41E0-BBFC-A160F9D254F8}" type="parTrans" cxnId="{D7D097AE-8274-4045-835F-FAF8C6C63A5C}">
      <dgm:prSet/>
      <dgm:spPr/>
      <dgm:t>
        <a:bodyPr/>
        <a:lstStyle/>
        <a:p>
          <a:endParaRPr lang="en-US"/>
        </a:p>
      </dgm:t>
    </dgm:pt>
    <dgm:pt modelId="{DCA6B8AC-4757-4C3B-86A1-4DA3B1CAA874}" type="sibTrans" cxnId="{D7D097AE-8274-4045-835F-FAF8C6C63A5C}">
      <dgm:prSet/>
      <dgm:spPr/>
      <dgm:t>
        <a:bodyPr/>
        <a:lstStyle/>
        <a:p>
          <a:endParaRPr lang="en-US"/>
        </a:p>
      </dgm:t>
    </dgm:pt>
    <dgm:pt modelId="{D38FA7AE-4EBC-48AC-9AAF-BF32F94A84D3}">
      <dgm:prSet phldrT="[Text]"/>
      <dgm:spPr/>
      <dgm:t>
        <a:bodyPr/>
        <a:lstStyle/>
        <a:p>
          <a:r>
            <a:rPr lang="hu-HU" dirty="0" smtClean="0"/>
            <a:t>Szülő</a:t>
          </a:r>
          <a:endParaRPr lang="en-US" dirty="0"/>
        </a:p>
      </dgm:t>
    </dgm:pt>
    <dgm:pt modelId="{119E5D17-C493-4001-9591-0E486A34E60F}" type="parTrans" cxnId="{8C1DAD84-C899-4704-BD6F-A3DF87F10A58}">
      <dgm:prSet/>
      <dgm:spPr/>
      <dgm:t>
        <a:bodyPr/>
        <a:lstStyle/>
        <a:p>
          <a:endParaRPr lang="en-US"/>
        </a:p>
      </dgm:t>
    </dgm:pt>
    <dgm:pt modelId="{225F79FB-0161-4297-8FF1-DFE31ABADD2F}" type="sibTrans" cxnId="{8C1DAD84-C899-4704-BD6F-A3DF87F10A58}">
      <dgm:prSet/>
      <dgm:spPr/>
      <dgm:t>
        <a:bodyPr/>
        <a:lstStyle/>
        <a:p>
          <a:endParaRPr lang="en-US"/>
        </a:p>
      </dgm:t>
    </dgm:pt>
    <dgm:pt modelId="{5C5F9D78-4914-4BC7-9276-5BD5364BCC4D}">
      <dgm:prSet phldrT="[Text]"/>
      <dgm:spPr/>
      <dgm:t>
        <a:bodyPr/>
        <a:lstStyle/>
        <a:p>
          <a:r>
            <a:rPr lang="hu-HU" dirty="0" smtClean="0"/>
            <a:t>Gyerek1</a:t>
          </a:r>
          <a:endParaRPr lang="en-US" dirty="0"/>
        </a:p>
      </dgm:t>
    </dgm:pt>
    <dgm:pt modelId="{8C3EFD43-1C8C-45E4-B6AC-627560DAFD6B}" type="parTrans" cxnId="{AD5EFEF4-9F0D-44B6-B7E3-5A730E694CE0}">
      <dgm:prSet/>
      <dgm:spPr/>
      <dgm:t>
        <a:bodyPr/>
        <a:lstStyle/>
        <a:p>
          <a:endParaRPr lang="en-US"/>
        </a:p>
      </dgm:t>
    </dgm:pt>
    <dgm:pt modelId="{B7EAE96E-6BFB-48A4-A6B3-4B64FCEB8818}" type="sibTrans" cxnId="{AD5EFEF4-9F0D-44B6-B7E3-5A730E694CE0}">
      <dgm:prSet/>
      <dgm:spPr/>
      <dgm:t>
        <a:bodyPr/>
        <a:lstStyle/>
        <a:p>
          <a:endParaRPr lang="en-US"/>
        </a:p>
      </dgm:t>
    </dgm:pt>
    <dgm:pt modelId="{C7F1F683-5D0C-4419-9F20-49652577EAEA}">
      <dgm:prSet phldrT="[Text]"/>
      <dgm:spPr/>
      <dgm:t>
        <a:bodyPr/>
        <a:lstStyle/>
        <a:p>
          <a:r>
            <a:rPr lang="hu-HU" dirty="0" smtClean="0"/>
            <a:t>Gyerek2</a:t>
          </a:r>
          <a:endParaRPr lang="en-US" dirty="0"/>
        </a:p>
      </dgm:t>
    </dgm:pt>
    <dgm:pt modelId="{71284828-BCA5-423C-A660-3DBEEDEA3509}" type="parTrans" cxnId="{4409443E-58EB-4424-A1B6-7782C951CBF3}">
      <dgm:prSet/>
      <dgm:spPr/>
      <dgm:t>
        <a:bodyPr/>
        <a:lstStyle/>
        <a:p>
          <a:endParaRPr lang="en-US"/>
        </a:p>
      </dgm:t>
    </dgm:pt>
    <dgm:pt modelId="{79830F39-1A86-4CC8-8214-C7417608A5DE}" type="sibTrans" cxnId="{4409443E-58EB-4424-A1B6-7782C951CBF3}">
      <dgm:prSet/>
      <dgm:spPr/>
      <dgm:t>
        <a:bodyPr/>
        <a:lstStyle/>
        <a:p>
          <a:endParaRPr lang="en-US"/>
        </a:p>
      </dgm:t>
    </dgm:pt>
    <dgm:pt modelId="{6FB0DF5C-C0D6-4F5A-83BF-836EEB11D2C7}">
      <dgm:prSet phldrT="[Text]"/>
      <dgm:spPr/>
      <dgm:t>
        <a:bodyPr/>
        <a:lstStyle/>
        <a:p>
          <a:r>
            <a:rPr lang="hu-HU" dirty="0" smtClean="0"/>
            <a:t>Szülő2</a:t>
          </a:r>
          <a:endParaRPr lang="en-US" dirty="0"/>
        </a:p>
      </dgm:t>
    </dgm:pt>
    <dgm:pt modelId="{A85B09AF-A543-4291-B2D3-CA8E5C3BA424}" type="parTrans" cxnId="{3A5376B9-6BDB-4441-9B52-7D9ABD2943D0}">
      <dgm:prSet/>
      <dgm:spPr/>
      <dgm:t>
        <a:bodyPr/>
        <a:lstStyle/>
        <a:p>
          <a:endParaRPr lang="en-US"/>
        </a:p>
      </dgm:t>
    </dgm:pt>
    <dgm:pt modelId="{C67764A3-143F-4C95-B9B7-2753DDB27026}" type="sibTrans" cxnId="{3A5376B9-6BDB-4441-9B52-7D9ABD2943D0}">
      <dgm:prSet/>
      <dgm:spPr/>
      <dgm:t>
        <a:bodyPr/>
        <a:lstStyle/>
        <a:p>
          <a:endParaRPr lang="en-US"/>
        </a:p>
      </dgm:t>
    </dgm:pt>
    <dgm:pt modelId="{6F20CAEF-2E79-47B4-9BB9-478B314C1E12}">
      <dgm:prSet phldrT="[Text]"/>
      <dgm:spPr/>
      <dgm:t>
        <a:bodyPr/>
        <a:lstStyle/>
        <a:p>
          <a:r>
            <a:rPr lang="hu-HU" dirty="0" smtClean="0"/>
            <a:t>Gyerek</a:t>
          </a:r>
          <a:endParaRPr lang="en-US" dirty="0"/>
        </a:p>
      </dgm:t>
    </dgm:pt>
    <dgm:pt modelId="{ADBD3E6A-3768-4525-A85A-77076C617936}" type="parTrans" cxnId="{790683A3-6FF7-406D-B70F-A2873631D85F}">
      <dgm:prSet/>
      <dgm:spPr/>
      <dgm:t>
        <a:bodyPr/>
        <a:lstStyle/>
        <a:p>
          <a:endParaRPr lang="en-US"/>
        </a:p>
      </dgm:t>
    </dgm:pt>
    <dgm:pt modelId="{E45AC132-71F9-418A-8742-48FC0C064245}" type="sibTrans" cxnId="{790683A3-6FF7-406D-B70F-A2873631D85F}">
      <dgm:prSet/>
      <dgm:spPr/>
      <dgm:t>
        <a:bodyPr/>
        <a:lstStyle/>
        <a:p>
          <a:endParaRPr lang="en-US"/>
        </a:p>
      </dgm:t>
    </dgm:pt>
    <dgm:pt modelId="{7237827E-FB55-4AE3-AA35-8EA93BB3307C}" type="pres">
      <dgm:prSet presAssocID="{8D1B6AD5-4A7E-48D9-9C85-EE57969AB74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21036C8-8FC0-4963-BA97-F68F88209383}" type="pres">
      <dgm:prSet presAssocID="{0600948D-E17D-4518-A3E8-66975F329E87}" presName="hierRoot1" presStyleCnt="0"/>
      <dgm:spPr/>
    </dgm:pt>
    <dgm:pt modelId="{D1285491-DED9-4D3B-A4C6-D598BFF21D30}" type="pres">
      <dgm:prSet presAssocID="{0600948D-E17D-4518-A3E8-66975F329E87}" presName="composite" presStyleCnt="0"/>
      <dgm:spPr/>
    </dgm:pt>
    <dgm:pt modelId="{A5B314E7-669C-4FE2-B9D4-1C67780BBC25}" type="pres">
      <dgm:prSet presAssocID="{0600948D-E17D-4518-A3E8-66975F329E87}" presName="image" presStyleLbl="node0" presStyleIdx="0" presStyleCnt="1"/>
      <dgm:spPr/>
    </dgm:pt>
    <dgm:pt modelId="{ECC10FD8-6A6F-452B-9478-0AA31F3C982B}" type="pres">
      <dgm:prSet presAssocID="{0600948D-E17D-4518-A3E8-66975F329E87}" presName="text" presStyleLbl="revTx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943660-4BE6-4FE2-ABC1-01D18DB498CB}" type="pres">
      <dgm:prSet presAssocID="{0600948D-E17D-4518-A3E8-66975F329E87}" presName="hierChild2" presStyleCnt="0"/>
      <dgm:spPr/>
    </dgm:pt>
    <dgm:pt modelId="{A2AE3C6F-33F9-41ED-864E-466444A3B3C4}" type="pres">
      <dgm:prSet presAssocID="{119E5D17-C493-4001-9591-0E486A34E60F}" presName="Name10" presStyleLbl="parChTrans1D2" presStyleIdx="0" presStyleCnt="2"/>
      <dgm:spPr/>
      <dgm:t>
        <a:bodyPr/>
        <a:lstStyle/>
        <a:p>
          <a:endParaRPr lang="en-US"/>
        </a:p>
      </dgm:t>
    </dgm:pt>
    <dgm:pt modelId="{A2272699-198B-4BD6-A6F8-B14BE7C87613}" type="pres">
      <dgm:prSet presAssocID="{D38FA7AE-4EBC-48AC-9AAF-BF32F94A84D3}" presName="hierRoot2" presStyleCnt="0"/>
      <dgm:spPr/>
    </dgm:pt>
    <dgm:pt modelId="{CBA87382-DA43-49A8-80D8-DD902A15D2F5}" type="pres">
      <dgm:prSet presAssocID="{D38FA7AE-4EBC-48AC-9AAF-BF32F94A84D3}" presName="composite2" presStyleCnt="0"/>
      <dgm:spPr/>
    </dgm:pt>
    <dgm:pt modelId="{C0689EEA-B245-4D62-9E00-04BB4471D96B}" type="pres">
      <dgm:prSet presAssocID="{D38FA7AE-4EBC-48AC-9AAF-BF32F94A84D3}" presName="image2" presStyleLbl="node2" presStyleIdx="0" presStyleCnt="2"/>
      <dgm:spPr/>
    </dgm:pt>
    <dgm:pt modelId="{7D1478C9-8408-46F3-B832-2286466AB289}" type="pres">
      <dgm:prSet presAssocID="{D38FA7AE-4EBC-48AC-9AAF-BF32F94A84D3}" presName="text2" presStyleLbl="revTx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A4B779-CC2A-4921-8B75-58618F093120}" type="pres">
      <dgm:prSet presAssocID="{D38FA7AE-4EBC-48AC-9AAF-BF32F94A84D3}" presName="hierChild3" presStyleCnt="0"/>
      <dgm:spPr/>
    </dgm:pt>
    <dgm:pt modelId="{E4DF459C-8495-488E-98B0-C078B8AE68BC}" type="pres">
      <dgm:prSet presAssocID="{8C3EFD43-1C8C-45E4-B6AC-627560DAFD6B}" presName="Name17" presStyleLbl="parChTrans1D3" presStyleIdx="0" presStyleCnt="3"/>
      <dgm:spPr/>
      <dgm:t>
        <a:bodyPr/>
        <a:lstStyle/>
        <a:p>
          <a:endParaRPr lang="en-US"/>
        </a:p>
      </dgm:t>
    </dgm:pt>
    <dgm:pt modelId="{13157B2A-F173-447C-8F21-99B399693F2E}" type="pres">
      <dgm:prSet presAssocID="{5C5F9D78-4914-4BC7-9276-5BD5364BCC4D}" presName="hierRoot3" presStyleCnt="0"/>
      <dgm:spPr/>
    </dgm:pt>
    <dgm:pt modelId="{6C271FC8-9E5F-4B22-803C-3D5CB30FA02E}" type="pres">
      <dgm:prSet presAssocID="{5C5F9D78-4914-4BC7-9276-5BD5364BCC4D}" presName="composite3" presStyleCnt="0"/>
      <dgm:spPr/>
    </dgm:pt>
    <dgm:pt modelId="{79A02925-DB36-4889-9BFD-BE6A8E3E21B2}" type="pres">
      <dgm:prSet presAssocID="{5C5F9D78-4914-4BC7-9276-5BD5364BCC4D}" presName="image3" presStyleLbl="node3" presStyleIdx="0" presStyleCnt="3"/>
      <dgm:spPr/>
    </dgm:pt>
    <dgm:pt modelId="{24951C2A-521C-4282-AE22-DFB530D33AFD}" type="pres">
      <dgm:prSet presAssocID="{5C5F9D78-4914-4BC7-9276-5BD5364BCC4D}" presName="text3" presStyleLbl="revTx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4D0E60-3FA6-42D8-81EE-B97C9CF1F7C1}" type="pres">
      <dgm:prSet presAssocID="{5C5F9D78-4914-4BC7-9276-5BD5364BCC4D}" presName="hierChild4" presStyleCnt="0"/>
      <dgm:spPr/>
    </dgm:pt>
    <dgm:pt modelId="{EBFB5C2C-EC5B-4B4F-935A-69288216A01C}" type="pres">
      <dgm:prSet presAssocID="{71284828-BCA5-423C-A660-3DBEEDEA3509}" presName="Name17" presStyleLbl="parChTrans1D3" presStyleIdx="1" presStyleCnt="3"/>
      <dgm:spPr/>
      <dgm:t>
        <a:bodyPr/>
        <a:lstStyle/>
        <a:p>
          <a:endParaRPr lang="en-US"/>
        </a:p>
      </dgm:t>
    </dgm:pt>
    <dgm:pt modelId="{A9217900-9325-4704-8CFF-76A984A7156C}" type="pres">
      <dgm:prSet presAssocID="{C7F1F683-5D0C-4419-9F20-49652577EAEA}" presName="hierRoot3" presStyleCnt="0"/>
      <dgm:spPr/>
    </dgm:pt>
    <dgm:pt modelId="{6C639D65-85B5-4594-8C63-42755295CC77}" type="pres">
      <dgm:prSet presAssocID="{C7F1F683-5D0C-4419-9F20-49652577EAEA}" presName="composite3" presStyleCnt="0"/>
      <dgm:spPr/>
    </dgm:pt>
    <dgm:pt modelId="{3FBF7DA7-CFB4-488B-B173-2BF23BEDD987}" type="pres">
      <dgm:prSet presAssocID="{C7F1F683-5D0C-4419-9F20-49652577EAEA}" presName="image3" presStyleLbl="node3" presStyleIdx="1" presStyleCnt="3"/>
      <dgm:spPr/>
    </dgm:pt>
    <dgm:pt modelId="{1EE7D64D-5652-4F33-8BE2-D00B682ACD6B}" type="pres">
      <dgm:prSet presAssocID="{C7F1F683-5D0C-4419-9F20-49652577EAEA}" presName="text3" presStyleLbl="revTx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7C6E1A-99EF-4B0E-B698-721F20DCF95A}" type="pres">
      <dgm:prSet presAssocID="{C7F1F683-5D0C-4419-9F20-49652577EAEA}" presName="hierChild4" presStyleCnt="0"/>
      <dgm:spPr/>
    </dgm:pt>
    <dgm:pt modelId="{7A44EE5E-701C-47F9-B19B-FFBDE79F89D7}" type="pres">
      <dgm:prSet presAssocID="{A85B09AF-A543-4291-B2D3-CA8E5C3BA424}" presName="Name10" presStyleLbl="parChTrans1D2" presStyleIdx="1" presStyleCnt="2"/>
      <dgm:spPr/>
      <dgm:t>
        <a:bodyPr/>
        <a:lstStyle/>
        <a:p>
          <a:endParaRPr lang="en-US"/>
        </a:p>
      </dgm:t>
    </dgm:pt>
    <dgm:pt modelId="{41BA5507-825C-4182-AA93-12035C36B3FE}" type="pres">
      <dgm:prSet presAssocID="{6FB0DF5C-C0D6-4F5A-83BF-836EEB11D2C7}" presName="hierRoot2" presStyleCnt="0"/>
      <dgm:spPr/>
    </dgm:pt>
    <dgm:pt modelId="{1F80E4CD-6A14-44F7-A2E1-D77F0F29C5D0}" type="pres">
      <dgm:prSet presAssocID="{6FB0DF5C-C0D6-4F5A-83BF-836EEB11D2C7}" presName="composite2" presStyleCnt="0"/>
      <dgm:spPr/>
    </dgm:pt>
    <dgm:pt modelId="{876ADD98-4EC7-46FD-9DEF-D8A685B04B37}" type="pres">
      <dgm:prSet presAssocID="{6FB0DF5C-C0D6-4F5A-83BF-836EEB11D2C7}" presName="image2" presStyleLbl="node2" presStyleIdx="1" presStyleCnt="2"/>
      <dgm:spPr/>
    </dgm:pt>
    <dgm:pt modelId="{AD86EA7A-1E43-42B1-8177-8E3232E34013}" type="pres">
      <dgm:prSet presAssocID="{6FB0DF5C-C0D6-4F5A-83BF-836EEB11D2C7}" presName="text2" presStyleLbl="revTx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255958-8402-4197-AC7B-2267E1FD58DE}" type="pres">
      <dgm:prSet presAssocID="{6FB0DF5C-C0D6-4F5A-83BF-836EEB11D2C7}" presName="hierChild3" presStyleCnt="0"/>
      <dgm:spPr/>
    </dgm:pt>
    <dgm:pt modelId="{1FC15EDF-AAA8-4E36-BDFE-B9BB93806E63}" type="pres">
      <dgm:prSet presAssocID="{ADBD3E6A-3768-4525-A85A-77076C617936}" presName="Name17" presStyleLbl="parChTrans1D3" presStyleIdx="2" presStyleCnt="3"/>
      <dgm:spPr/>
      <dgm:t>
        <a:bodyPr/>
        <a:lstStyle/>
        <a:p>
          <a:endParaRPr lang="en-US"/>
        </a:p>
      </dgm:t>
    </dgm:pt>
    <dgm:pt modelId="{265F088B-D2A5-4857-9A4C-75A44E8BB2F9}" type="pres">
      <dgm:prSet presAssocID="{6F20CAEF-2E79-47B4-9BB9-478B314C1E12}" presName="hierRoot3" presStyleCnt="0"/>
      <dgm:spPr/>
    </dgm:pt>
    <dgm:pt modelId="{6BFBBDD7-6E32-4E5D-A11D-01DE236E8BFB}" type="pres">
      <dgm:prSet presAssocID="{6F20CAEF-2E79-47B4-9BB9-478B314C1E12}" presName="composite3" presStyleCnt="0"/>
      <dgm:spPr/>
    </dgm:pt>
    <dgm:pt modelId="{45BD4ECB-F43D-4A1D-85E1-43D554469298}" type="pres">
      <dgm:prSet presAssocID="{6F20CAEF-2E79-47B4-9BB9-478B314C1E12}" presName="image3" presStyleLbl="node3" presStyleIdx="2" presStyleCnt="3"/>
      <dgm:spPr/>
    </dgm:pt>
    <dgm:pt modelId="{FB82379C-DF8F-44C9-8585-0107CF486D9A}" type="pres">
      <dgm:prSet presAssocID="{6F20CAEF-2E79-47B4-9BB9-478B314C1E12}" presName="text3" presStyleLbl="revTx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FD826C-9479-47DF-95B4-8FA59D838C7F}" type="pres">
      <dgm:prSet presAssocID="{6F20CAEF-2E79-47B4-9BB9-478B314C1E12}" presName="hierChild4" presStyleCnt="0"/>
      <dgm:spPr/>
    </dgm:pt>
  </dgm:ptLst>
  <dgm:cxnLst>
    <dgm:cxn modelId="{9C9E969B-516F-4DBA-B5F9-A62E423B1B1D}" type="presOf" srcId="{D38FA7AE-4EBC-48AC-9AAF-BF32F94A84D3}" destId="{7D1478C9-8408-46F3-B832-2286466AB289}" srcOrd="0" destOrd="0" presId="urn:microsoft.com/office/officeart/2009/layout/CirclePictureHierarchy"/>
    <dgm:cxn modelId="{EBED8A74-F85C-437F-834B-C8A3107A2F51}" type="presOf" srcId="{ADBD3E6A-3768-4525-A85A-77076C617936}" destId="{1FC15EDF-AAA8-4E36-BDFE-B9BB93806E63}" srcOrd="0" destOrd="0" presId="urn:microsoft.com/office/officeart/2009/layout/CirclePictureHierarchy"/>
    <dgm:cxn modelId="{87A675D9-3F78-49DA-A617-67EC6568AB66}" type="presOf" srcId="{6FB0DF5C-C0D6-4F5A-83BF-836EEB11D2C7}" destId="{AD86EA7A-1E43-42B1-8177-8E3232E34013}" srcOrd="0" destOrd="0" presId="urn:microsoft.com/office/officeart/2009/layout/CirclePictureHierarchy"/>
    <dgm:cxn modelId="{8C1DAD84-C899-4704-BD6F-A3DF87F10A58}" srcId="{0600948D-E17D-4518-A3E8-66975F329E87}" destId="{D38FA7AE-4EBC-48AC-9AAF-BF32F94A84D3}" srcOrd="0" destOrd="0" parTransId="{119E5D17-C493-4001-9591-0E486A34E60F}" sibTransId="{225F79FB-0161-4297-8FF1-DFE31ABADD2F}"/>
    <dgm:cxn modelId="{D7D097AE-8274-4045-835F-FAF8C6C63A5C}" srcId="{8D1B6AD5-4A7E-48D9-9C85-EE57969AB74A}" destId="{0600948D-E17D-4518-A3E8-66975F329E87}" srcOrd="0" destOrd="0" parTransId="{C2BB6F94-C56D-41E0-BBFC-A160F9D254F8}" sibTransId="{DCA6B8AC-4757-4C3B-86A1-4DA3B1CAA874}"/>
    <dgm:cxn modelId="{809432E7-CCBA-4F13-ACEB-CDEBD360092E}" type="presOf" srcId="{119E5D17-C493-4001-9591-0E486A34E60F}" destId="{A2AE3C6F-33F9-41ED-864E-466444A3B3C4}" srcOrd="0" destOrd="0" presId="urn:microsoft.com/office/officeart/2009/layout/CirclePictureHierarchy"/>
    <dgm:cxn modelId="{1D527407-307A-455A-B74B-CE34442D26CD}" type="presOf" srcId="{5C5F9D78-4914-4BC7-9276-5BD5364BCC4D}" destId="{24951C2A-521C-4282-AE22-DFB530D33AFD}" srcOrd="0" destOrd="0" presId="urn:microsoft.com/office/officeart/2009/layout/CirclePictureHierarchy"/>
    <dgm:cxn modelId="{FFFA7B53-2176-4F39-8DBF-2DBE88646F1C}" type="presOf" srcId="{C7F1F683-5D0C-4419-9F20-49652577EAEA}" destId="{1EE7D64D-5652-4F33-8BE2-D00B682ACD6B}" srcOrd="0" destOrd="0" presId="urn:microsoft.com/office/officeart/2009/layout/CirclePictureHierarchy"/>
    <dgm:cxn modelId="{AD5EFEF4-9F0D-44B6-B7E3-5A730E694CE0}" srcId="{D38FA7AE-4EBC-48AC-9AAF-BF32F94A84D3}" destId="{5C5F9D78-4914-4BC7-9276-5BD5364BCC4D}" srcOrd="0" destOrd="0" parTransId="{8C3EFD43-1C8C-45E4-B6AC-627560DAFD6B}" sibTransId="{B7EAE96E-6BFB-48A4-A6B3-4B64FCEB8818}"/>
    <dgm:cxn modelId="{13C52C52-9267-48D2-8E9F-B1D02CB1209E}" type="presOf" srcId="{A85B09AF-A543-4291-B2D3-CA8E5C3BA424}" destId="{7A44EE5E-701C-47F9-B19B-FFBDE79F89D7}" srcOrd="0" destOrd="0" presId="urn:microsoft.com/office/officeart/2009/layout/CirclePictureHierarchy"/>
    <dgm:cxn modelId="{0CCCCBA5-08C2-43C8-908C-5364E2D88DD4}" type="presOf" srcId="{71284828-BCA5-423C-A660-3DBEEDEA3509}" destId="{EBFB5C2C-EC5B-4B4F-935A-69288216A01C}" srcOrd="0" destOrd="0" presId="urn:microsoft.com/office/officeart/2009/layout/CirclePictureHierarchy"/>
    <dgm:cxn modelId="{790683A3-6FF7-406D-B70F-A2873631D85F}" srcId="{6FB0DF5C-C0D6-4F5A-83BF-836EEB11D2C7}" destId="{6F20CAEF-2E79-47B4-9BB9-478B314C1E12}" srcOrd="0" destOrd="0" parTransId="{ADBD3E6A-3768-4525-A85A-77076C617936}" sibTransId="{E45AC132-71F9-418A-8742-48FC0C064245}"/>
    <dgm:cxn modelId="{2AD106D4-5EB9-46FC-BBF1-7302CD2D2EA7}" type="presOf" srcId="{8D1B6AD5-4A7E-48D9-9C85-EE57969AB74A}" destId="{7237827E-FB55-4AE3-AA35-8EA93BB3307C}" srcOrd="0" destOrd="0" presId="urn:microsoft.com/office/officeart/2009/layout/CirclePictureHierarchy"/>
    <dgm:cxn modelId="{DB0CC289-17BD-493C-8BAC-B3E4486CCC47}" type="presOf" srcId="{8C3EFD43-1C8C-45E4-B6AC-627560DAFD6B}" destId="{E4DF459C-8495-488E-98B0-C078B8AE68BC}" srcOrd="0" destOrd="0" presId="urn:microsoft.com/office/officeart/2009/layout/CirclePictureHierarchy"/>
    <dgm:cxn modelId="{6F588002-4C04-414D-AE8F-AB9E1E40AF15}" type="presOf" srcId="{6F20CAEF-2E79-47B4-9BB9-478B314C1E12}" destId="{FB82379C-DF8F-44C9-8585-0107CF486D9A}" srcOrd="0" destOrd="0" presId="urn:microsoft.com/office/officeart/2009/layout/CirclePictureHierarchy"/>
    <dgm:cxn modelId="{3A5376B9-6BDB-4441-9B52-7D9ABD2943D0}" srcId="{0600948D-E17D-4518-A3E8-66975F329E87}" destId="{6FB0DF5C-C0D6-4F5A-83BF-836EEB11D2C7}" srcOrd="1" destOrd="0" parTransId="{A85B09AF-A543-4291-B2D3-CA8E5C3BA424}" sibTransId="{C67764A3-143F-4C95-B9B7-2753DDB27026}"/>
    <dgm:cxn modelId="{46297174-9E0B-4A9B-A6D7-4E757FE7DF8A}" type="presOf" srcId="{0600948D-E17D-4518-A3E8-66975F329E87}" destId="{ECC10FD8-6A6F-452B-9478-0AA31F3C982B}" srcOrd="0" destOrd="0" presId="urn:microsoft.com/office/officeart/2009/layout/CirclePictureHierarchy"/>
    <dgm:cxn modelId="{4409443E-58EB-4424-A1B6-7782C951CBF3}" srcId="{D38FA7AE-4EBC-48AC-9AAF-BF32F94A84D3}" destId="{C7F1F683-5D0C-4419-9F20-49652577EAEA}" srcOrd="1" destOrd="0" parTransId="{71284828-BCA5-423C-A660-3DBEEDEA3509}" sibTransId="{79830F39-1A86-4CC8-8214-C7417608A5DE}"/>
    <dgm:cxn modelId="{63D4F178-6F15-4607-B535-BB11D86DB02B}" type="presParOf" srcId="{7237827E-FB55-4AE3-AA35-8EA93BB3307C}" destId="{121036C8-8FC0-4963-BA97-F68F88209383}" srcOrd="0" destOrd="0" presId="urn:microsoft.com/office/officeart/2009/layout/CirclePictureHierarchy"/>
    <dgm:cxn modelId="{DF00F861-9D91-41FD-B1F4-1FFBCC37A163}" type="presParOf" srcId="{121036C8-8FC0-4963-BA97-F68F88209383}" destId="{D1285491-DED9-4D3B-A4C6-D598BFF21D30}" srcOrd="0" destOrd="0" presId="urn:microsoft.com/office/officeart/2009/layout/CirclePictureHierarchy"/>
    <dgm:cxn modelId="{D744C0C1-887B-4033-930F-C2632C36488B}" type="presParOf" srcId="{D1285491-DED9-4D3B-A4C6-D598BFF21D30}" destId="{A5B314E7-669C-4FE2-B9D4-1C67780BBC25}" srcOrd="0" destOrd="0" presId="urn:microsoft.com/office/officeart/2009/layout/CirclePictureHierarchy"/>
    <dgm:cxn modelId="{6336B40E-CC08-45CE-AE84-A6C1135AA559}" type="presParOf" srcId="{D1285491-DED9-4D3B-A4C6-D598BFF21D30}" destId="{ECC10FD8-6A6F-452B-9478-0AA31F3C982B}" srcOrd="1" destOrd="0" presId="urn:microsoft.com/office/officeart/2009/layout/CirclePictureHierarchy"/>
    <dgm:cxn modelId="{53E0098B-1EB0-441F-ABC7-17EC378F1231}" type="presParOf" srcId="{121036C8-8FC0-4963-BA97-F68F88209383}" destId="{8F943660-4BE6-4FE2-ABC1-01D18DB498CB}" srcOrd="1" destOrd="0" presId="urn:microsoft.com/office/officeart/2009/layout/CirclePictureHierarchy"/>
    <dgm:cxn modelId="{CAD5662A-62D8-4017-BE64-81CDC690E519}" type="presParOf" srcId="{8F943660-4BE6-4FE2-ABC1-01D18DB498CB}" destId="{A2AE3C6F-33F9-41ED-864E-466444A3B3C4}" srcOrd="0" destOrd="0" presId="urn:microsoft.com/office/officeart/2009/layout/CirclePictureHierarchy"/>
    <dgm:cxn modelId="{8FA440AF-7470-486C-8524-44BD3AB325D9}" type="presParOf" srcId="{8F943660-4BE6-4FE2-ABC1-01D18DB498CB}" destId="{A2272699-198B-4BD6-A6F8-B14BE7C87613}" srcOrd="1" destOrd="0" presId="urn:microsoft.com/office/officeart/2009/layout/CirclePictureHierarchy"/>
    <dgm:cxn modelId="{11387B03-A934-48DB-AB6D-A996B4081B18}" type="presParOf" srcId="{A2272699-198B-4BD6-A6F8-B14BE7C87613}" destId="{CBA87382-DA43-49A8-80D8-DD902A15D2F5}" srcOrd="0" destOrd="0" presId="urn:microsoft.com/office/officeart/2009/layout/CirclePictureHierarchy"/>
    <dgm:cxn modelId="{9475DDE5-AB72-4D00-AFF3-BA71E67F6CC9}" type="presParOf" srcId="{CBA87382-DA43-49A8-80D8-DD902A15D2F5}" destId="{C0689EEA-B245-4D62-9E00-04BB4471D96B}" srcOrd="0" destOrd="0" presId="urn:microsoft.com/office/officeart/2009/layout/CirclePictureHierarchy"/>
    <dgm:cxn modelId="{298717A4-503E-4EB4-B6F4-391063980E1E}" type="presParOf" srcId="{CBA87382-DA43-49A8-80D8-DD902A15D2F5}" destId="{7D1478C9-8408-46F3-B832-2286466AB289}" srcOrd="1" destOrd="0" presId="urn:microsoft.com/office/officeart/2009/layout/CirclePictureHierarchy"/>
    <dgm:cxn modelId="{8ACF9FEA-A350-45A0-A582-8844B5445998}" type="presParOf" srcId="{A2272699-198B-4BD6-A6F8-B14BE7C87613}" destId="{42A4B779-CC2A-4921-8B75-58618F093120}" srcOrd="1" destOrd="0" presId="urn:microsoft.com/office/officeart/2009/layout/CirclePictureHierarchy"/>
    <dgm:cxn modelId="{8367AE45-FF21-4776-A257-5B7117278A67}" type="presParOf" srcId="{42A4B779-CC2A-4921-8B75-58618F093120}" destId="{E4DF459C-8495-488E-98B0-C078B8AE68BC}" srcOrd="0" destOrd="0" presId="urn:microsoft.com/office/officeart/2009/layout/CirclePictureHierarchy"/>
    <dgm:cxn modelId="{F3418E72-4119-41AC-AD5C-194209CA25F6}" type="presParOf" srcId="{42A4B779-CC2A-4921-8B75-58618F093120}" destId="{13157B2A-F173-447C-8F21-99B399693F2E}" srcOrd="1" destOrd="0" presId="urn:microsoft.com/office/officeart/2009/layout/CirclePictureHierarchy"/>
    <dgm:cxn modelId="{EEFC308B-227E-48B1-BF4B-AFA819C9A07E}" type="presParOf" srcId="{13157B2A-F173-447C-8F21-99B399693F2E}" destId="{6C271FC8-9E5F-4B22-803C-3D5CB30FA02E}" srcOrd="0" destOrd="0" presId="urn:microsoft.com/office/officeart/2009/layout/CirclePictureHierarchy"/>
    <dgm:cxn modelId="{A66229B7-F604-4CD6-B3F2-A18BAFF86049}" type="presParOf" srcId="{6C271FC8-9E5F-4B22-803C-3D5CB30FA02E}" destId="{79A02925-DB36-4889-9BFD-BE6A8E3E21B2}" srcOrd="0" destOrd="0" presId="urn:microsoft.com/office/officeart/2009/layout/CirclePictureHierarchy"/>
    <dgm:cxn modelId="{B3C8C05C-3783-4D19-8B04-5D8766CEE0E0}" type="presParOf" srcId="{6C271FC8-9E5F-4B22-803C-3D5CB30FA02E}" destId="{24951C2A-521C-4282-AE22-DFB530D33AFD}" srcOrd="1" destOrd="0" presId="urn:microsoft.com/office/officeart/2009/layout/CirclePictureHierarchy"/>
    <dgm:cxn modelId="{41433214-103D-431B-8064-6DF1F1D98080}" type="presParOf" srcId="{13157B2A-F173-447C-8F21-99B399693F2E}" destId="{354D0E60-3FA6-42D8-81EE-B97C9CF1F7C1}" srcOrd="1" destOrd="0" presId="urn:microsoft.com/office/officeart/2009/layout/CirclePictureHierarchy"/>
    <dgm:cxn modelId="{AECCD8C7-0929-4185-8A00-D1BC8F34467B}" type="presParOf" srcId="{42A4B779-CC2A-4921-8B75-58618F093120}" destId="{EBFB5C2C-EC5B-4B4F-935A-69288216A01C}" srcOrd="2" destOrd="0" presId="urn:microsoft.com/office/officeart/2009/layout/CirclePictureHierarchy"/>
    <dgm:cxn modelId="{C6979EA7-58B4-469B-B88E-1B2B8B30EC51}" type="presParOf" srcId="{42A4B779-CC2A-4921-8B75-58618F093120}" destId="{A9217900-9325-4704-8CFF-76A984A7156C}" srcOrd="3" destOrd="0" presId="urn:microsoft.com/office/officeart/2009/layout/CirclePictureHierarchy"/>
    <dgm:cxn modelId="{A4797877-9A55-46F6-9C03-079E18431FF5}" type="presParOf" srcId="{A9217900-9325-4704-8CFF-76A984A7156C}" destId="{6C639D65-85B5-4594-8C63-42755295CC77}" srcOrd="0" destOrd="0" presId="urn:microsoft.com/office/officeart/2009/layout/CirclePictureHierarchy"/>
    <dgm:cxn modelId="{A75DD46A-99DF-4FD2-A0AE-E77F93C2FCD8}" type="presParOf" srcId="{6C639D65-85B5-4594-8C63-42755295CC77}" destId="{3FBF7DA7-CFB4-488B-B173-2BF23BEDD987}" srcOrd="0" destOrd="0" presId="urn:microsoft.com/office/officeart/2009/layout/CirclePictureHierarchy"/>
    <dgm:cxn modelId="{6FE7C472-5DF4-475F-B9FB-2B1A89384688}" type="presParOf" srcId="{6C639D65-85B5-4594-8C63-42755295CC77}" destId="{1EE7D64D-5652-4F33-8BE2-D00B682ACD6B}" srcOrd="1" destOrd="0" presId="urn:microsoft.com/office/officeart/2009/layout/CirclePictureHierarchy"/>
    <dgm:cxn modelId="{DC90E6F2-5281-40AD-B298-7354FE73ABCD}" type="presParOf" srcId="{A9217900-9325-4704-8CFF-76A984A7156C}" destId="{617C6E1A-99EF-4B0E-B698-721F20DCF95A}" srcOrd="1" destOrd="0" presId="urn:microsoft.com/office/officeart/2009/layout/CirclePictureHierarchy"/>
    <dgm:cxn modelId="{425BFAB0-843B-407A-8167-14B357C17894}" type="presParOf" srcId="{8F943660-4BE6-4FE2-ABC1-01D18DB498CB}" destId="{7A44EE5E-701C-47F9-B19B-FFBDE79F89D7}" srcOrd="2" destOrd="0" presId="urn:microsoft.com/office/officeart/2009/layout/CirclePictureHierarchy"/>
    <dgm:cxn modelId="{CCCD6F98-82CB-4E65-9ECA-C9B9542F5795}" type="presParOf" srcId="{8F943660-4BE6-4FE2-ABC1-01D18DB498CB}" destId="{41BA5507-825C-4182-AA93-12035C36B3FE}" srcOrd="3" destOrd="0" presId="urn:microsoft.com/office/officeart/2009/layout/CirclePictureHierarchy"/>
    <dgm:cxn modelId="{8AD9F4AC-6F69-485D-B4E1-B71B77812B77}" type="presParOf" srcId="{41BA5507-825C-4182-AA93-12035C36B3FE}" destId="{1F80E4CD-6A14-44F7-A2E1-D77F0F29C5D0}" srcOrd="0" destOrd="0" presId="urn:microsoft.com/office/officeart/2009/layout/CirclePictureHierarchy"/>
    <dgm:cxn modelId="{2CD8BA76-465B-4D21-AF44-51AEA6CD2C5E}" type="presParOf" srcId="{1F80E4CD-6A14-44F7-A2E1-D77F0F29C5D0}" destId="{876ADD98-4EC7-46FD-9DEF-D8A685B04B37}" srcOrd="0" destOrd="0" presId="urn:microsoft.com/office/officeart/2009/layout/CirclePictureHierarchy"/>
    <dgm:cxn modelId="{DEC050BB-3D24-4660-AA28-F5BABEC67C9F}" type="presParOf" srcId="{1F80E4CD-6A14-44F7-A2E1-D77F0F29C5D0}" destId="{AD86EA7A-1E43-42B1-8177-8E3232E34013}" srcOrd="1" destOrd="0" presId="urn:microsoft.com/office/officeart/2009/layout/CirclePictureHierarchy"/>
    <dgm:cxn modelId="{CA44D4E3-D427-4898-931E-F41919868383}" type="presParOf" srcId="{41BA5507-825C-4182-AA93-12035C36B3FE}" destId="{6D255958-8402-4197-AC7B-2267E1FD58DE}" srcOrd="1" destOrd="0" presId="urn:microsoft.com/office/officeart/2009/layout/CirclePictureHierarchy"/>
    <dgm:cxn modelId="{A5CC76AD-60DB-4BB0-B605-B38B919463C4}" type="presParOf" srcId="{6D255958-8402-4197-AC7B-2267E1FD58DE}" destId="{1FC15EDF-AAA8-4E36-BDFE-B9BB93806E63}" srcOrd="0" destOrd="0" presId="urn:microsoft.com/office/officeart/2009/layout/CirclePictureHierarchy"/>
    <dgm:cxn modelId="{1FA0C891-5DBA-4BF0-BA1E-1FE63528E267}" type="presParOf" srcId="{6D255958-8402-4197-AC7B-2267E1FD58DE}" destId="{265F088B-D2A5-4857-9A4C-75A44E8BB2F9}" srcOrd="1" destOrd="0" presId="urn:microsoft.com/office/officeart/2009/layout/CirclePictureHierarchy"/>
    <dgm:cxn modelId="{965AF298-8AD1-4288-8177-200FFD9748FA}" type="presParOf" srcId="{265F088B-D2A5-4857-9A4C-75A44E8BB2F9}" destId="{6BFBBDD7-6E32-4E5D-A11D-01DE236E8BFB}" srcOrd="0" destOrd="0" presId="urn:microsoft.com/office/officeart/2009/layout/CirclePictureHierarchy"/>
    <dgm:cxn modelId="{EB17F559-C7B0-4A87-A4DC-95F4764C9720}" type="presParOf" srcId="{6BFBBDD7-6E32-4E5D-A11D-01DE236E8BFB}" destId="{45BD4ECB-F43D-4A1D-85E1-43D554469298}" srcOrd="0" destOrd="0" presId="urn:microsoft.com/office/officeart/2009/layout/CirclePictureHierarchy"/>
    <dgm:cxn modelId="{BBCBB47B-FFC7-47AF-8561-EEE3F3F5B5A3}" type="presParOf" srcId="{6BFBBDD7-6E32-4E5D-A11D-01DE236E8BFB}" destId="{FB82379C-DF8F-44C9-8585-0107CF486D9A}" srcOrd="1" destOrd="0" presId="urn:microsoft.com/office/officeart/2009/layout/CirclePictureHierarchy"/>
    <dgm:cxn modelId="{3E424CA0-0B2E-451D-8C6E-35951F2DCC0A}" type="presParOf" srcId="{265F088B-D2A5-4857-9A4C-75A44E8BB2F9}" destId="{DFFD826C-9479-47DF-95B4-8FA59D838C7F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C15EDF-AAA8-4E36-BDFE-B9BB93806E63}">
      <dsp:nvSpPr>
        <dsp:cNvPr id="0" name=""/>
        <dsp:cNvSpPr/>
      </dsp:nvSpPr>
      <dsp:spPr>
        <a:xfrm>
          <a:off x="6050279" y="3034150"/>
          <a:ext cx="91440" cy="3200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003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44EE5E-701C-47F9-B19B-FFBDE79F89D7}">
      <dsp:nvSpPr>
        <dsp:cNvPr id="0" name=""/>
        <dsp:cNvSpPr/>
      </dsp:nvSpPr>
      <dsp:spPr>
        <a:xfrm>
          <a:off x="4000499" y="1698110"/>
          <a:ext cx="2095500" cy="320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290"/>
              </a:lnTo>
              <a:lnTo>
                <a:pt x="2095500" y="161290"/>
              </a:lnTo>
              <a:lnTo>
                <a:pt x="2095500" y="32004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FB5C2C-EC5B-4B4F-935A-69288216A01C}">
      <dsp:nvSpPr>
        <dsp:cNvPr id="0" name=""/>
        <dsp:cNvSpPr/>
      </dsp:nvSpPr>
      <dsp:spPr>
        <a:xfrm>
          <a:off x="1904999" y="3034150"/>
          <a:ext cx="1397000" cy="3200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289"/>
              </a:lnTo>
              <a:lnTo>
                <a:pt x="1397000" y="161289"/>
              </a:lnTo>
              <a:lnTo>
                <a:pt x="1397000" y="32003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DF459C-8495-488E-98B0-C078B8AE68BC}">
      <dsp:nvSpPr>
        <dsp:cNvPr id="0" name=""/>
        <dsp:cNvSpPr/>
      </dsp:nvSpPr>
      <dsp:spPr>
        <a:xfrm>
          <a:off x="507999" y="3034150"/>
          <a:ext cx="1397000" cy="320039"/>
        </a:xfrm>
        <a:custGeom>
          <a:avLst/>
          <a:gdLst/>
          <a:ahLst/>
          <a:cxnLst/>
          <a:rect l="0" t="0" r="0" b="0"/>
          <a:pathLst>
            <a:path>
              <a:moveTo>
                <a:pt x="1397000" y="0"/>
              </a:moveTo>
              <a:lnTo>
                <a:pt x="1397000" y="161289"/>
              </a:lnTo>
              <a:lnTo>
                <a:pt x="0" y="161289"/>
              </a:lnTo>
              <a:lnTo>
                <a:pt x="0" y="32003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E3C6F-33F9-41ED-864E-466444A3B3C4}">
      <dsp:nvSpPr>
        <dsp:cNvPr id="0" name=""/>
        <dsp:cNvSpPr/>
      </dsp:nvSpPr>
      <dsp:spPr>
        <a:xfrm>
          <a:off x="1904999" y="1698110"/>
          <a:ext cx="2095500" cy="320040"/>
        </a:xfrm>
        <a:custGeom>
          <a:avLst/>
          <a:gdLst/>
          <a:ahLst/>
          <a:cxnLst/>
          <a:rect l="0" t="0" r="0" b="0"/>
          <a:pathLst>
            <a:path>
              <a:moveTo>
                <a:pt x="2095500" y="0"/>
              </a:moveTo>
              <a:lnTo>
                <a:pt x="2095500" y="161290"/>
              </a:lnTo>
              <a:lnTo>
                <a:pt x="0" y="161290"/>
              </a:lnTo>
              <a:lnTo>
                <a:pt x="0" y="32004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B314E7-669C-4FE2-B9D4-1C67780BBC25}">
      <dsp:nvSpPr>
        <dsp:cNvPr id="0" name=""/>
        <dsp:cNvSpPr/>
      </dsp:nvSpPr>
      <dsp:spPr>
        <a:xfrm>
          <a:off x="3492499" y="682110"/>
          <a:ext cx="1016000" cy="1016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C10FD8-6A6F-452B-9478-0AA31F3C982B}">
      <dsp:nvSpPr>
        <dsp:cNvPr id="0" name=""/>
        <dsp:cNvSpPr/>
      </dsp:nvSpPr>
      <dsp:spPr>
        <a:xfrm>
          <a:off x="4508499" y="679570"/>
          <a:ext cx="1524000" cy="101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/>
            <a:t>Nagyszülő</a:t>
          </a:r>
          <a:endParaRPr lang="en-US" sz="2300" kern="1200" dirty="0"/>
        </a:p>
      </dsp:txBody>
      <dsp:txXfrm>
        <a:off x="4508499" y="679570"/>
        <a:ext cx="1524000" cy="1016000"/>
      </dsp:txXfrm>
    </dsp:sp>
    <dsp:sp modelId="{C0689EEA-B245-4D62-9E00-04BB4471D96B}">
      <dsp:nvSpPr>
        <dsp:cNvPr id="0" name=""/>
        <dsp:cNvSpPr/>
      </dsp:nvSpPr>
      <dsp:spPr>
        <a:xfrm>
          <a:off x="1396999" y="2018150"/>
          <a:ext cx="1016000" cy="1016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1478C9-8408-46F3-B832-2286466AB289}">
      <dsp:nvSpPr>
        <dsp:cNvPr id="0" name=""/>
        <dsp:cNvSpPr/>
      </dsp:nvSpPr>
      <dsp:spPr>
        <a:xfrm>
          <a:off x="2412999" y="2015610"/>
          <a:ext cx="1524000" cy="101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/>
            <a:t>Szülő</a:t>
          </a:r>
          <a:endParaRPr lang="en-US" sz="2300" kern="1200" dirty="0"/>
        </a:p>
      </dsp:txBody>
      <dsp:txXfrm>
        <a:off x="2412999" y="2015610"/>
        <a:ext cx="1524000" cy="1016000"/>
      </dsp:txXfrm>
    </dsp:sp>
    <dsp:sp modelId="{79A02925-DB36-4889-9BFD-BE6A8E3E21B2}">
      <dsp:nvSpPr>
        <dsp:cNvPr id="0" name=""/>
        <dsp:cNvSpPr/>
      </dsp:nvSpPr>
      <dsp:spPr>
        <a:xfrm>
          <a:off x="0" y="3354190"/>
          <a:ext cx="1016000" cy="1016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951C2A-521C-4282-AE22-DFB530D33AFD}">
      <dsp:nvSpPr>
        <dsp:cNvPr id="0" name=""/>
        <dsp:cNvSpPr/>
      </dsp:nvSpPr>
      <dsp:spPr>
        <a:xfrm>
          <a:off x="1015999" y="3351650"/>
          <a:ext cx="1524000" cy="101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/>
            <a:t>Gyerek1</a:t>
          </a:r>
          <a:endParaRPr lang="en-US" sz="2300" kern="1200" dirty="0"/>
        </a:p>
      </dsp:txBody>
      <dsp:txXfrm>
        <a:off x="1015999" y="3351650"/>
        <a:ext cx="1524000" cy="1016000"/>
      </dsp:txXfrm>
    </dsp:sp>
    <dsp:sp modelId="{3FBF7DA7-CFB4-488B-B173-2BF23BEDD987}">
      <dsp:nvSpPr>
        <dsp:cNvPr id="0" name=""/>
        <dsp:cNvSpPr/>
      </dsp:nvSpPr>
      <dsp:spPr>
        <a:xfrm>
          <a:off x="2793999" y="3354190"/>
          <a:ext cx="1016000" cy="1016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E7D64D-5652-4F33-8BE2-D00B682ACD6B}">
      <dsp:nvSpPr>
        <dsp:cNvPr id="0" name=""/>
        <dsp:cNvSpPr/>
      </dsp:nvSpPr>
      <dsp:spPr>
        <a:xfrm>
          <a:off x="3809999" y="3351650"/>
          <a:ext cx="1524000" cy="101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/>
            <a:t>Gyerek2</a:t>
          </a:r>
          <a:endParaRPr lang="en-US" sz="2300" kern="1200" dirty="0"/>
        </a:p>
      </dsp:txBody>
      <dsp:txXfrm>
        <a:off x="3809999" y="3351650"/>
        <a:ext cx="1524000" cy="1016000"/>
      </dsp:txXfrm>
    </dsp:sp>
    <dsp:sp modelId="{876ADD98-4EC7-46FD-9DEF-D8A685B04B37}">
      <dsp:nvSpPr>
        <dsp:cNvPr id="0" name=""/>
        <dsp:cNvSpPr/>
      </dsp:nvSpPr>
      <dsp:spPr>
        <a:xfrm>
          <a:off x="5587999" y="2018150"/>
          <a:ext cx="1016000" cy="1016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86EA7A-1E43-42B1-8177-8E3232E34013}">
      <dsp:nvSpPr>
        <dsp:cNvPr id="0" name=""/>
        <dsp:cNvSpPr/>
      </dsp:nvSpPr>
      <dsp:spPr>
        <a:xfrm>
          <a:off x="6604000" y="2015610"/>
          <a:ext cx="1524000" cy="101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/>
            <a:t>Szülő2</a:t>
          </a:r>
          <a:endParaRPr lang="en-US" sz="2300" kern="1200" dirty="0"/>
        </a:p>
      </dsp:txBody>
      <dsp:txXfrm>
        <a:off x="6604000" y="2015610"/>
        <a:ext cx="1524000" cy="1016000"/>
      </dsp:txXfrm>
    </dsp:sp>
    <dsp:sp modelId="{45BD4ECB-F43D-4A1D-85E1-43D554469298}">
      <dsp:nvSpPr>
        <dsp:cNvPr id="0" name=""/>
        <dsp:cNvSpPr/>
      </dsp:nvSpPr>
      <dsp:spPr>
        <a:xfrm>
          <a:off x="5587999" y="3354190"/>
          <a:ext cx="1016000" cy="1016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82379C-DF8F-44C9-8585-0107CF486D9A}">
      <dsp:nvSpPr>
        <dsp:cNvPr id="0" name=""/>
        <dsp:cNvSpPr/>
      </dsp:nvSpPr>
      <dsp:spPr>
        <a:xfrm>
          <a:off x="6604000" y="3351650"/>
          <a:ext cx="1524000" cy="101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/>
            <a:t>Gyerek</a:t>
          </a:r>
          <a:endParaRPr lang="en-US" sz="2300" kern="1200" dirty="0"/>
        </a:p>
      </dsp:txBody>
      <dsp:txXfrm>
        <a:off x="6604000" y="3351650"/>
        <a:ext cx="1524000" cy="101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05/06/2019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96765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05/06/2019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566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05/06/2019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60000"/>
                  <a:lumOff val="4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5691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05/06/2019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2554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05/06/2019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6392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05/06/2019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91106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05/06/2019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3890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05/06/2019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76756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05/06/2019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348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05/06/2019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48089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05/06/2019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0433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05/06/2019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884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05/06/2019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0628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05/06/2019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8591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05/06/2019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5356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05/06/2019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55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05/06/2019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24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dirty="0" smtClean="0"/>
              <a:t>Objektumorientált programozás C</a:t>
            </a:r>
            <a:r>
              <a:rPr lang="en-GB" dirty="0" smtClean="0"/>
              <a:t>#-ban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1570" y="4050837"/>
            <a:ext cx="7766936" cy="2316096"/>
          </a:xfrm>
        </p:spPr>
        <p:txBody>
          <a:bodyPr>
            <a:normAutofit/>
          </a:bodyPr>
          <a:lstStyle/>
          <a:p>
            <a:r>
              <a:rPr lang="hu-HU" dirty="0" smtClean="0"/>
              <a:t>Fejér Magdolna</a:t>
            </a:r>
          </a:p>
          <a:p>
            <a:endParaRPr lang="hu-HU" dirty="0"/>
          </a:p>
          <a:p>
            <a:endParaRPr lang="en-GB" dirty="0" smtClean="0"/>
          </a:p>
          <a:p>
            <a:pPr algn="ctr"/>
            <a:r>
              <a:rPr lang="en-GB" dirty="0" err="1" smtClean="0"/>
              <a:t>Marosv</a:t>
            </a:r>
            <a:r>
              <a:rPr lang="hu-HU" dirty="0" err="1" smtClean="0"/>
              <a:t>ásárhely</a:t>
            </a:r>
            <a:endParaRPr lang="en-GB" dirty="0" smtClean="0"/>
          </a:p>
          <a:p>
            <a:pPr algn="ctr"/>
            <a:r>
              <a:rPr lang="en-GB" dirty="0" smtClean="0"/>
              <a:t>2019.0</a:t>
            </a:r>
            <a:r>
              <a:rPr lang="hu-HU" dirty="0" smtClean="0"/>
              <a:t>6</a:t>
            </a:r>
            <a:r>
              <a:rPr lang="en-GB" dirty="0" smtClean="0"/>
              <a:t>.</a:t>
            </a:r>
            <a:r>
              <a:rPr lang="hu-HU" smtClean="0"/>
              <a:t>05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086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059872" y="409480"/>
            <a:ext cx="7653021" cy="982902"/>
          </a:xfrm>
        </p:spPr>
        <p:txBody>
          <a:bodyPr/>
          <a:lstStyle/>
          <a:p>
            <a:pPr algn="l"/>
            <a:r>
              <a:rPr lang="hu-HU" dirty="0" err="1" smtClean="0"/>
              <a:t>Get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99232" y="1579418"/>
            <a:ext cx="8260388" cy="486294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hu-HU" dirty="0" smtClean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kkor 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hívódik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meg, amikor értéket olvasunk ki a mezőből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hu-HU" b="1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</a:t>
            </a:r>
            <a:r>
              <a:rPr lang="hu-HU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eturn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utasítással adjuk meg</a:t>
            </a:r>
          </a:p>
          <a:p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8505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059872" y="409480"/>
            <a:ext cx="7653021" cy="982902"/>
          </a:xfrm>
        </p:spPr>
        <p:txBody>
          <a:bodyPr/>
          <a:lstStyle/>
          <a:p>
            <a:pPr algn="l"/>
            <a:r>
              <a:rPr lang="hu-HU" dirty="0" err="1" smtClean="0"/>
              <a:t>Set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99232" y="1579418"/>
            <a:ext cx="8260388" cy="486294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hu-HU" dirty="0" smtClean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kkor 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hívódik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meg, amikor egy mezőnek értéket adunk vagy módosítjuk azt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hu-HU" b="1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set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metódusnál a megadott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értékre a </a:t>
            </a:r>
            <a:r>
              <a:rPr lang="hu-HU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value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azonosító hivatkozik</a:t>
            </a:r>
          </a:p>
          <a:p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2308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059872" y="409480"/>
            <a:ext cx="7653021" cy="982902"/>
          </a:xfrm>
        </p:spPr>
        <p:txBody>
          <a:bodyPr/>
          <a:lstStyle/>
          <a:p>
            <a:pPr algn="l"/>
            <a:r>
              <a:rPr lang="hu-HU" dirty="0" err="1" smtClean="0"/>
              <a:t>Property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99232" y="1579418"/>
            <a:ext cx="8260388" cy="486294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hu-HU" dirty="0" smtClean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sak írható (a </a:t>
            </a:r>
            <a:r>
              <a:rPr lang="hu-HU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writeonline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csak </a:t>
            </a:r>
            <a:r>
              <a:rPr lang="hu-HU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set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metódus)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sak olvasható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(a </a:t>
            </a:r>
            <a:r>
              <a:rPr lang="hu-HU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readonline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csak </a:t>
            </a:r>
            <a:r>
              <a:rPr lang="hu-HU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get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metódus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í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rható és olvasható is</a:t>
            </a:r>
          </a:p>
          <a:p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9818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Gyakorlat: Idő </a:t>
            </a:r>
            <a:r>
              <a:rPr lang="hu-HU" dirty="0"/>
              <a:t>osztály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5980" y="2397512"/>
            <a:ext cx="8218449" cy="2118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dirty="0" err="1"/>
              <a:t>Készítsünk</a:t>
            </a:r>
            <a:r>
              <a:rPr lang="en-GB" dirty="0"/>
              <a:t> </a:t>
            </a:r>
            <a:r>
              <a:rPr lang="en-GB" dirty="0" err="1"/>
              <a:t>egy</a:t>
            </a:r>
            <a:r>
              <a:rPr lang="en-GB" dirty="0"/>
              <a:t> </a:t>
            </a:r>
            <a:r>
              <a:rPr lang="en-GB" dirty="0" err="1"/>
              <a:t>csak</a:t>
            </a:r>
            <a:r>
              <a:rPr lang="en-GB" dirty="0"/>
              <a:t> </a:t>
            </a:r>
            <a:r>
              <a:rPr lang="en-GB" dirty="0" err="1"/>
              <a:t>író</a:t>
            </a:r>
            <a:r>
              <a:rPr lang="en-GB" dirty="0"/>
              <a:t> </a:t>
            </a:r>
            <a:r>
              <a:rPr lang="en-GB" dirty="0" err="1"/>
              <a:t>és</a:t>
            </a:r>
            <a:r>
              <a:rPr lang="en-GB" dirty="0"/>
              <a:t> </a:t>
            </a:r>
            <a:r>
              <a:rPr lang="en-GB" dirty="0" err="1"/>
              <a:t>csak</a:t>
            </a:r>
            <a:r>
              <a:rPr lang="en-GB" dirty="0"/>
              <a:t> </a:t>
            </a:r>
            <a:r>
              <a:rPr lang="en-GB" dirty="0" err="1"/>
              <a:t>olvasható</a:t>
            </a:r>
            <a:r>
              <a:rPr lang="en-GB" dirty="0"/>
              <a:t> </a:t>
            </a:r>
            <a:r>
              <a:rPr lang="en-GB" dirty="0" err="1"/>
              <a:t>metódust</a:t>
            </a:r>
            <a:r>
              <a:rPr lang="en-GB" dirty="0"/>
              <a:t> </a:t>
            </a:r>
            <a:r>
              <a:rPr lang="en-GB" dirty="0" err="1"/>
              <a:t>egy</a:t>
            </a:r>
            <a:r>
              <a:rPr lang="en-GB" dirty="0"/>
              <a:t> </a:t>
            </a:r>
            <a:r>
              <a:rPr lang="en-GB" dirty="0" err="1"/>
              <a:t>Idő</a:t>
            </a:r>
            <a:r>
              <a:rPr lang="en-GB" dirty="0"/>
              <a:t> </a:t>
            </a:r>
            <a:r>
              <a:rPr lang="en-GB" dirty="0" err="1" smtClean="0"/>
              <a:t>osztályhoz</a:t>
            </a:r>
            <a:r>
              <a:rPr lang="hu-HU" dirty="0" smtClean="0"/>
              <a:t>.</a:t>
            </a:r>
            <a:r>
              <a:rPr lang="en-GB" dirty="0" smtClean="0"/>
              <a:t> </a:t>
            </a:r>
            <a:r>
              <a:rPr lang="hu-HU" dirty="0" smtClean="0"/>
              <a:t>A</a:t>
            </a:r>
            <a:r>
              <a:rPr lang="en-GB" dirty="0" smtClean="0"/>
              <a:t> </a:t>
            </a:r>
            <a:r>
              <a:rPr lang="en-GB" dirty="0" err="1"/>
              <a:t>csak</a:t>
            </a:r>
            <a:r>
              <a:rPr lang="en-GB" dirty="0"/>
              <a:t> </a:t>
            </a:r>
            <a:r>
              <a:rPr lang="en-GB" dirty="0" err="1"/>
              <a:t>írható</a:t>
            </a:r>
            <a:r>
              <a:rPr lang="en-GB" dirty="0"/>
              <a:t> </a:t>
            </a:r>
            <a:r>
              <a:rPr lang="en-GB" dirty="0" err="1"/>
              <a:t>metódusban</a:t>
            </a:r>
            <a:r>
              <a:rPr lang="en-GB" dirty="0"/>
              <a:t> meg </a:t>
            </a:r>
            <a:r>
              <a:rPr lang="en-GB" dirty="0" err="1"/>
              <a:t>lehet</a:t>
            </a:r>
            <a:r>
              <a:rPr lang="en-GB" dirty="0"/>
              <a:t> </a:t>
            </a:r>
            <a:r>
              <a:rPr lang="en-GB" dirty="0" err="1"/>
              <a:t>adni</a:t>
            </a:r>
            <a:r>
              <a:rPr lang="en-GB" dirty="0"/>
              <a:t> </a:t>
            </a:r>
            <a:r>
              <a:rPr lang="en-GB" dirty="0" err="1"/>
              <a:t>egy</a:t>
            </a:r>
            <a:r>
              <a:rPr lang="en-GB" dirty="0"/>
              <a:t> </a:t>
            </a:r>
            <a:r>
              <a:rPr lang="en-GB" dirty="0" err="1"/>
              <a:t>bizonyos</a:t>
            </a:r>
            <a:r>
              <a:rPr lang="en-GB" dirty="0"/>
              <a:t> </a:t>
            </a:r>
            <a:r>
              <a:rPr lang="en-GB" dirty="0" err="1"/>
              <a:t>másodpercet</a:t>
            </a:r>
            <a:r>
              <a:rPr lang="en-GB" dirty="0"/>
              <a:t>, </a:t>
            </a:r>
            <a:r>
              <a:rPr lang="en-GB" dirty="0" err="1"/>
              <a:t>ekkor</a:t>
            </a:r>
            <a:r>
              <a:rPr lang="en-GB" dirty="0"/>
              <a:t> </a:t>
            </a:r>
            <a:r>
              <a:rPr lang="en-GB" dirty="0" err="1"/>
              <a:t>csak</a:t>
            </a:r>
            <a:r>
              <a:rPr lang="en-GB" dirty="0"/>
              <a:t> a </a:t>
            </a:r>
            <a:r>
              <a:rPr lang="en-GB" b="1" i="1" dirty="0"/>
              <a:t>set</a:t>
            </a:r>
            <a:r>
              <a:rPr lang="en-GB" dirty="0"/>
              <a:t> </a:t>
            </a:r>
            <a:r>
              <a:rPr lang="en-GB" dirty="0" err="1"/>
              <a:t>kell</a:t>
            </a:r>
            <a:r>
              <a:rPr lang="en-GB" dirty="0"/>
              <a:t>, </a:t>
            </a:r>
            <a:r>
              <a:rPr lang="en-GB" dirty="0" err="1"/>
              <a:t>az</a:t>
            </a:r>
            <a:r>
              <a:rPr lang="en-GB" dirty="0"/>
              <a:t> </a:t>
            </a:r>
            <a:r>
              <a:rPr lang="en-GB" dirty="0" err="1"/>
              <a:t>olvasható</a:t>
            </a:r>
            <a:r>
              <a:rPr lang="en-GB" dirty="0"/>
              <a:t> </a:t>
            </a:r>
            <a:r>
              <a:rPr lang="en-GB" dirty="0" err="1"/>
              <a:t>metódus</a:t>
            </a:r>
            <a:r>
              <a:rPr lang="en-GB" dirty="0"/>
              <a:t> </a:t>
            </a:r>
            <a:r>
              <a:rPr lang="en-GB" dirty="0" err="1"/>
              <a:t>pedig</a:t>
            </a:r>
            <a:r>
              <a:rPr lang="en-GB" dirty="0"/>
              <a:t> </a:t>
            </a:r>
            <a:r>
              <a:rPr lang="en-GB" dirty="0" err="1"/>
              <a:t>visszadja</a:t>
            </a:r>
            <a:r>
              <a:rPr lang="en-GB" dirty="0"/>
              <a:t> </a:t>
            </a:r>
            <a:r>
              <a:rPr lang="en-GB" dirty="0" err="1"/>
              <a:t>az</a:t>
            </a:r>
            <a:r>
              <a:rPr lang="en-GB" dirty="0"/>
              <a:t> </a:t>
            </a:r>
            <a:r>
              <a:rPr lang="en-GB" dirty="0" err="1"/>
              <a:t>eltárolt</a:t>
            </a:r>
            <a:r>
              <a:rPr lang="en-GB" dirty="0"/>
              <a:t> </a:t>
            </a:r>
            <a:r>
              <a:rPr lang="en-GB" dirty="0" err="1"/>
              <a:t>időt</a:t>
            </a:r>
            <a:r>
              <a:rPr lang="en-GB" dirty="0"/>
              <a:t> </a:t>
            </a:r>
            <a:r>
              <a:rPr lang="en-GB" dirty="0" err="1" smtClean="0"/>
              <a:t>percben</a:t>
            </a:r>
            <a:r>
              <a:rPr lang="hu-HU" dirty="0"/>
              <a:t>. Használjunk</a:t>
            </a:r>
            <a:r>
              <a:rPr lang="en-GB" dirty="0"/>
              <a:t> </a:t>
            </a:r>
            <a:r>
              <a:rPr lang="en-GB" dirty="0" err="1"/>
              <a:t>kivétel</a:t>
            </a:r>
            <a:r>
              <a:rPr lang="hu-HU" dirty="0"/>
              <a:t> kezelést is</a:t>
            </a:r>
            <a:r>
              <a:rPr lang="en-GB" dirty="0"/>
              <a:t>! </a:t>
            </a:r>
          </a:p>
          <a:p>
            <a:pPr algn="just">
              <a:lnSpc>
                <a:spcPct val="15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598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Gyakorlat: Ember </a:t>
            </a:r>
            <a:r>
              <a:rPr lang="hu-HU" dirty="0"/>
              <a:t>osztály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5980" y="2397512"/>
            <a:ext cx="8218449" cy="2118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dirty="0" err="1"/>
              <a:t>Készítsünk</a:t>
            </a:r>
            <a:r>
              <a:rPr lang="en-GB" dirty="0"/>
              <a:t> </a:t>
            </a:r>
            <a:r>
              <a:rPr lang="en-GB" dirty="0" err="1"/>
              <a:t>egy</a:t>
            </a:r>
            <a:r>
              <a:rPr lang="en-GB" dirty="0"/>
              <a:t> Ember </a:t>
            </a:r>
            <a:r>
              <a:rPr lang="en-GB" dirty="0" err="1"/>
              <a:t>osztályt</a:t>
            </a:r>
            <a:r>
              <a:rPr lang="en-GB" dirty="0"/>
              <a:t> </a:t>
            </a:r>
            <a:r>
              <a:rPr lang="en-GB" dirty="0" err="1"/>
              <a:t>név</a:t>
            </a:r>
            <a:r>
              <a:rPr lang="en-GB" dirty="0"/>
              <a:t>, </a:t>
            </a:r>
            <a:r>
              <a:rPr lang="en-GB" dirty="0" err="1"/>
              <a:t>életkor</a:t>
            </a:r>
            <a:r>
              <a:rPr lang="en-GB" dirty="0"/>
              <a:t> </a:t>
            </a:r>
            <a:r>
              <a:rPr lang="en-GB" dirty="0" err="1"/>
              <a:t>és</a:t>
            </a:r>
            <a:r>
              <a:rPr lang="en-GB" dirty="0"/>
              <a:t> </a:t>
            </a:r>
            <a:r>
              <a:rPr lang="en-GB" dirty="0" err="1" smtClean="0"/>
              <a:t>írányítószám</a:t>
            </a:r>
            <a:r>
              <a:rPr lang="en-GB" dirty="0" smtClean="0"/>
              <a:t> </a:t>
            </a:r>
            <a:r>
              <a:rPr lang="en-GB" dirty="0" err="1" smtClean="0"/>
              <a:t>mezőkkel</a:t>
            </a:r>
            <a:r>
              <a:rPr lang="hu-HU" dirty="0" smtClean="0"/>
              <a:t>. A</a:t>
            </a:r>
            <a:r>
              <a:rPr lang="en-GB" dirty="0" smtClean="0"/>
              <a:t>z </a:t>
            </a:r>
            <a:r>
              <a:rPr lang="en-GB" dirty="0" err="1"/>
              <a:t>összes</a:t>
            </a:r>
            <a:r>
              <a:rPr lang="en-GB" dirty="0"/>
              <a:t> </a:t>
            </a:r>
            <a:r>
              <a:rPr lang="en-GB" dirty="0" err="1" smtClean="0"/>
              <a:t>adattag</a:t>
            </a:r>
            <a:r>
              <a:rPr lang="hu-HU" dirty="0" err="1" smtClean="0"/>
              <a:t>ot</a:t>
            </a:r>
            <a:r>
              <a:rPr lang="en-GB" dirty="0" smtClean="0"/>
              <a:t> </a:t>
            </a:r>
            <a:r>
              <a:rPr lang="hu-HU" dirty="0"/>
              <a:t>l</a:t>
            </a:r>
            <a:r>
              <a:rPr lang="hu-HU" dirty="0" smtClean="0"/>
              <a:t>ássuk el </a:t>
            </a:r>
            <a:r>
              <a:rPr lang="en-GB" dirty="0" err="1" smtClean="0"/>
              <a:t>írható</a:t>
            </a:r>
            <a:r>
              <a:rPr lang="en-GB" dirty="0" smtClean="0"/>
              <a:t> </a:t>
            </a:r>
            <a:r>
              <a:rPr lang="en-GB" dirty="0" err="1"/>
              <a:t>és</a:t>
            </a:r>
            <a:r>
              <a:rPr lang="en-GB" dirty="0"/>
              <a:t> </a:t>
            </a:r>
            <a:r>
              <a:rPr lang="en-GB" dirty="0" err="1"/>
              <a:t>olvasható</a:t>
            </a:r>
            <a:r>
              <a:rPr lang="en-GB" dirty="0"/>
              <a:t> </a:t>
            </a:r>
            <a:r>
              <a:rPr lang="en-GB" dirty="0" err="1" smtClean="0"/>
              <a:t>jellemzők</a:t>
            </a:r>
            <a:r>
              <a:rPr lang="hu-HU" dirty="0" smtClean="0"/>
              <a:t>k</a:t>
            </a:r>
            <a:r>
              <a:rPr lang="en-GB" dirty="0" smtClean="0"/>
              <a:t>e</a:t>
            </a:r>
            <a:r>
              <a:rPr lang="hu-HU" dirty="0" smtClean="0"/>
              <a:t>l</a:t>
            </a:r>
            <a:r>
              <a:rPr lang="en-GB" dirty="0" smtClean="0"/>
              <a:t> </a:t>
            </a:r>
            <a:r>
              <a:rPr lang="en-GB" dirty="0" err="1" smtClean="0"/>
              <a:t>és</a:t>
            </a:r>
            <a:r>
              <a:rPr lang="en-GB" dirty="0" smtClean="0"/>
              <a:t> </a:t>
            </a:r>
            <a:r>
              <a:rPr lang="en-GB" dirty="0" err="1"/>
              <a:t>kezeljük</a:t>
            </a:r>
            <a:r>
              <a:rPr lang="en-GB" dirty="0"/>
              <a:t> le </a:t>
            </a:r>
            <a:r>
              <a:rPr lang="hu-HU" dirty="0" smtClean="0"/>
              <a:t>úgy</a:t>
            </a:r>
            <a:r>
              <a:rPr lang="en-GB" dirty="0" smtClean="0"/>
              <a:t>, </a:t>
            </a:r>
            <a:r>
              <a:rPr lang="en-GB" dirty="0" err="1"/>
              <a:t>hogy</a:t>
            </a:r>
            <a:r>
              <a:rPr lang="en-GB" dirty="0"/>
              <a:t> ne </a:t>
            </a:r>
            <a:r>
              <a:rPr lang="en-GB" dirty="0" err="1" smtClean="0"/>
              <a:t>tudjun</a:t>
            </a:r>
            <a:r>
              <a:rPr lang="hu-HU" dirty="0" smtClean="0"/>
              <a:t>k</a:t>
            </a:r>
            <a:r>
              <a:rPr lang="en-GB" dirty="0" smtClean="0"/>
              <a:t> </a:t>
            </a:r>
            <a:r>
              <a:rPr lang="en-GB" dirty="0" err="1"/>
              <a:t>majd</a:t>
            </a:r>
            <a:r>
              <a:rPr lang="en-GB" dirty="0"/>
              <a:t> </a:t>
            </a:r>
            <a:r>
              <a:rPr lang="en-GB" dirty="0" err="1"/>
              <a:t>üres</a:t>
            </a:r>
            <a:r>
              <a:rPr lang="en-GB" dirty="0"/>
              <a:t> </a:t>
            </a:r>
            <a:r>
              <a:rPr lang="hu-HU" dirty="0" smtClean="0"/>
              <a:t>karakterlánc értéket</a:t>
            </a:r>
            <a:r>
              <a:rPr lang="en-GB" dirty="0" smtClean="0"/>
              <a:t> </a:t>
            </a:r>
            <a:r>
              <a:rPr lang="en-GB" dirty="0" err="1"/>
              <a:t>adni</a:t>
            </a:r>
            <a:r>
              <a:rPr lang="en-GB" dirty="0"/>
              <a:t> a </a:t>
            </a:r>
            <a:r>
              <a:rPr lang="en-GB" dirty="0" err="1"/>
              <a:t>név</a:t>
            </a:r>
            <a:r>
              <a:rPr lang="en-GB" dirty="0"/>
              <a:t> </a:t>
            </a:r>
            <a:r>
              <a:rPr lang="en-GB" dirty="0" err="1" smtClean="0"/>
              <a:t>atribútumnak</a:t>
            </a:r>
            <a:r>
              <a:rPr lang="hu-HU" dirty="0" smtClean="0"/>
              <a:t>,</a:t>
            </a:r>
            <a:r>
              <a:rPr lang="en-GB" dirty="0" smtClean="0"/>
              <a:t> </a:t>
            </a:r>
            <a:r>
              <a:rPr lang="en-GB" dirty="0" err="1"/>
              <a:t>az</a:t>
            </a:r>
            <a:r>
              <a:rPr lang="en-GB" dirty="0"/>
              <a:t> </a:t>
            </a:r>
            <a:r>
              <a:rPr lang="en-GB" dirty="0" err="1"/>
              <a:t>életkor</a:t>
            </a:r>
            <a:r>
              <a:rPr lang="en-GB" dirty="0"/>
              <a:t> ne </a:t>
            </a:r>
            <a:r>
              <a:rPr lang="en-GB" dirty="0" err="1"/>
              <a:t>lehessen</a:t>
            </a:r>
            <a:r>
              <a:rPr lang="en-GB" dirty="0"/>
              <a:t> </a:t>
            </a:r>
            <a:r>
              <a:rPr lang="en-GB" dirty="0" err="1"/>
              <a:t>negatív</a:t>
            </a:r>
            <a:r>
              <a:rPr lang="en-GB" dirty="0"/>
              <a:t>, </a:t>
            </a:r>
            <a:r>
              <a:rPr lang="en-GB" dirty="0" err="1"/>
              <a:t>az</a:t>
            </a:r>
            <a:r>
              <a:rPr lang="en-GB" dirty="0"/>
              <a:t> </a:t>
            </a:r>
            <a:r>
              <a:rPr lang="en-GB" dirty="0" err="1"/>
              <a:t>irányítószám</a:t>
            </a:r>
            <a:r>
              <a:rPr lang="en-GB" dirty="0"/>
              <a:t> </a:t>
            </a:r>
            <a:r>
              <a:rPr lang="en-GB" dirty="0" err="1"/>
              <a:t>pedig</a:t>
            </a:r>
            <a:r>
              <a:rPr lang="en-GB" dirty="0"/>
              <a:t> </a:t>
            </a:r>
            <a:r>
              <a:rPr lang="hu-HU" dirty="0" smtClean="0"/>
              <a:t>6 szám</a:t>
            </a:r>
            <a:r>
              <a:rPr lang="en-GB" dirty="0" err="1" smtClean="0"/>
              <a:t>jegyből</a:t>
            </a:r>
            <a:r>
              <a:rPr lang="en-GB" dirty="0" smtClean="0"/>
              <a:t> </a:t>
            </a:r>
            <a:r>
              <a:rPr lang="en-GB" dirty="0" err="1" smtClean="0"/>
              <a:t>álljon</a:t>
            </a:r>
            <a:r>
              <a:rPr lang="hu-HU" dirty="0" smtClean="0"/>
              <a:t>. Használjunk</a:t>
            </a:r>
            <a:r>
              <a:rPr lang="en-GB" dirty="0" smtClean="0"/>
              <a:t> </a:t>
            </a:r>
            <a:r>
              <a:rPr lang="en-GB" dirty="0" err="1" smtClean="0"/>
              <a:t>kivétel</a:t>
            </a:r>
            <a:r>
              <a:rPr lang="hu-HU" dirty="0" smtClean="0"/>
              <a:t> kezelést is</a:t>
            </a:r>
            <a:r>
              <a:rPr lang="en-GB" dirty="0" smtClean="0"/>
              <a:t>!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05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hu-HU" dirty="0" smtClean="0"/>
              <a:t>Öröklődés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99232" y="1579418"/>
            <a:ext cx="8260388" cy="486294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hu-HU" dirty="0" smtClean="0"/>
          </a:p>
          <a:p>
            <a:pPr marL="742950" lvl="1" indent="-285750" algn="l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hu-HU" sz="1800" dirty="0"/>
              <a:t>s</a:t>
            </a:r>
            <a:r>
              <a:rPr lang="hu-HU" sz="1800" dirty="0" smtClean="0"/>
              <a:t>zülőosztály </a:t>
            </a:r>
            <a:r>
              <a:rPr lang="hu-HU" sz="1800" dirty="0"/>
              <a:t>(ősosztály): </a:t>
            </a:r>
            <a:r>
              <a:rPr lang="en-GB" sz="1800" dirty="0" err="1"/>
              <a:t>látszólag</a:t>
            </a:r>
            <a:r>
              <a:rPr lang="en-GB" sz="1800" dirty="0"/>
              <a:t> </a:t>
            </a:r>
            <a:r>
              <a:rPr lang="en-GB" sz="1800" dirty="0" err="1"/>
              <a:t>azonos</a:t>
            </a:r>
            <a:r>
              <a:rPr lang="en-GB" sz="1800" dirty="0"/>
              <a:t> </a:t>
            </a:r>
            <a:r>
              <a:rPr lang="en-GB" sz="1800" dirty="0" err="1"/>
              <a:t>tulajdonságokkal</a:t>
            </a:r>
            <a:r>
              <a:rPr lang="en-GB" sz="1800" dirty="0"/>
              <a:t> </a:t>
            </a:r>
            <a:r>
              <a:rPr lang="en-GB" sz="1800" dirty="0" err="1"/>
              <a:t>rendelkező</a:t>
            </a:r>
            <a:r>
              <a:rPr lang="en-GB" sz="1800" dirty="0"/>
              <a:t> </a:t>
            </a:r>
            <a:r>
              <a:rPr lang="en-GB" sz="1800" dirty="0" err="1"/>
              <a:t>elemek</a:t>
            </a:r>
            <a:r>
              <a:rPr lang="hu-HU" sz="1800" dirty="0"/>
              <a:t> egy osztályhoz tartoznak </a:t>
            </a:r>
          </a:p>
          <a:p>
            <a:pPr marL="742950" lvl="1" indent="-285750" algn="l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hu-HU" sz="1800" dirty="0"/>
              <a:t>m</a:t>
            </a:r>
            <a:r>
              <a:rPr lang="en-GB" sz="1800" dirty="0" err="1" smtClean="0"/>
              <a:t>inden</a:t>
            </a:r>
            <a:r>
              <a:rPr lang="en-GB" sz="1800" dirty="0" smtClean="0"/>
              <a:t> </a:t>
            </a:r>
            <a:r>
              <a:rPr lang="en-GB" sz="1800" dirty="0" err="1"/>
              <a:t>osztály</a:t>
            </a:r>
            <a:r>
              <a:rPr lang="en-GB" sz="1800" dirty="0"/>
              <a:t> </a:t>
            </a:r>
            <a:r>
              <a:rPr lang="en-GB" sz="1800" dirty="0" err="1"/>
              <a:t>őse</a:t>
            </a:r>
            <a:r>
              <a:rPr lang="en-GB" sz="1800" dirty="0"/>
              <a:t> </a:t>
            </a:r>
            <a:r>
              <a:rPr lang="en-GB" sz="1800" dirty="0" err="1"/>
              <a:t>az</a:t>
            </a:r>
            <a:r>
              <a:rPr lang="en-GB" sz="1800" dirty="0"/>
              <a:t> Object </a:t>
            </a:r>
            <a:endParaRPr lang="hu-HU" sz="1800" dirty="0"/>
          </a:p>
          <a:p>
            <a:pPr marL="742950" lvl="1" indent="-285750" algn="l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hu-HU" sz="1800" dirty="0"/>
              <a:t>a</a:t>
            </a:r>
            <a:r>
              <a:rPr lang="en-GB" sz="1800" dirty="0" smtClean="0"/>
              <a:t> </a:t>
            </a:r>
            <a:r>
              <a:rPr lang="en-GB" sz="1800" dirty="0" err="1"/>
              <a:t>már</a:t>
            </a:r>
            <a:r>
              <a:rPr lang="en-GB" sz="1800" dirty="0"/>
              <a:t> </a:t>
            </a:r>
            <a:r>
              <a:rPr lang="en-GB" sz="1800" dirty="0" err="1"/>
              <a:t>leszármaztatott</a:t>
            </a:r>
            <a:r>
              <a:rPr lang="en-GB" sz="1800" dirty="0"/>
              <a:t> </a:t>
            </a:r>
            <a:r>
              <a:rPr lang="en-GB" sz="1800" dirty="0" err="1"/>
              <a:t>osztálynak</a:t>
            </a:r>
            <a:r>
              <a:rPr lang="en-GB" sz="1800" dirty="0"/>
              <a:t> is </a:t>
            </a:r>
            <a:r>
              <a:rPr lang="en-GB" sz="1800" dirty="0" err="1"/>
              <a:t>lehetnek</a:t>
            </a:r>
            <a:r>
              <a:rPr lang="en-GB" sz="1800" dirty="0"/>
              <a:t> </a:t>
            </a:r>
            <a:r>
              <a:rPr lang="en-GB" sz="1800" dirty="0" err="1"/>
              <a:t>további</a:t>
            </a:r>
            <a:r>
              <a:rPr lang="en-GB" sz="1800" dirty="0"/>
              <a:t> </a:t>
            </a:r>
            <a:r>
              <a:rPr lang="en-GB" sz="1800" dirty="0" err="1"/>
              <a:t>örökösei</a:t>
            </a:r>
            <a:r>
              <a:rPr lang="en-GB" sz="1800" dirty="0"/>
              <a:t>, </a:t>
            </a:r>
            <a:r>
              <a:rPr lang="en-GB" sz="1800" dirty="0" err="1"/>
              <a:t>így</a:t>
            </a:r>
            <a:r>
              <a:rPr lang="en-GB" sz="1800" dirty="0"/>
              <a:t> </a:t>
            </a:r>
            <a:r>
              <a:rPr lang="en-GB" sz="1800" dirty="0" err="1"/>
              <a:t>egy</a:t>
            </a:r>
            <a:r>
              <a:rPr lang="en-GB" sz="1800" dirty="0"/>
              <a:t> </a:t>
            </a:r>
            <a:r>
              <a:rPr lang="en-GB" sz="1800" dirty="0" err="1"/>
              <a:t>hierarchia</a:t>
            </a:r>
            <a:r>
              <a:rPr lang="en-GB" sz="1800" dirty="0"/>
              <a:t> </a:t>
            </a:r>
            <a:r>
              <a:rPr lang="en-GB" sz="1800" dirty="0" err="1"/>
              <a:t>alakul</a:t>
            </a:r>
            <a:r>
              <a:rPr lang="en-GB" sz="1800" dirty="0"/>
              <a:t> </a:t>
            </a:r>
            <a:r>
              <a:rPr lang="en-GB" sz="1800" dirty="0" err="1"/>
              <a:t>ki</a:t>
            </a:r>
            <a:r>
              <a:rPr lang="en-GB" sz="1800" dirty="0"/>
              <a:t> </a:t>
            </a:r>
            <a:r>
              <a:rPr lang="en-GB" sz="1800" dirty="0" err="1"/>
              <a:t>közöttük</a:t>
            </a:r>
            <a:r>
              <a:rPr lang="en-GB" sz="1800" dirty="0"/>
              <a:t>, </a:t>
            </a:r>
            <a:r>
              <a:rPr lang="en-GB" sz="1800" dirty="0" err="1"/>
              <a:t>egy</a:t>
            </a:r>
            <a:r>
              <a:rPr lang="en-GB" sz="1800" dirty="0"/>
              <a:t> </a:t>
            </a:r>
            <a:r>
              <a:rPr lang="en-GB" sz="1800" dirty="0" err="1"/>
              <a:t>osztálynak</a:t>
            </a:r>
            <a:r>
              <a:rPr lang="en-GB" sz="1800" dirty="0"/>
              <a:t> </a:t>
            </a:r>
            <a:r>
              <a:rPr lang="en-GB" sz="1800" dirty="0" err="1"/>
              <a:t>több</a:t>
            </a:r>
            <a:r>
              <a:rPr lang="en-GB" sz="1800" dirty="0"/>
              <a:t> </a:t>
            </a:r>
            <a:r>
              <a:rPr lang="en-GB" sz="1800" dirty="0" err="1"/>
              <a:t>leszármazottja</a:t>
            </a:r>
            <a:r>
              <a:rPr lang="en-GB" sz="1800" dirty="0"/>
              <a:t> is </a:t>
            </a:r>
            <a:r>
              <a:rPr lang="en-GB" sz="1800" dirty="0" err="1"/>
              <a:t>lehet</a:t>
            </a:r>
            <a:r>
              <a:rPr lang="en-GB" sz="1800" dirty="0"/>
              <a:t>, </a:t>
            </a:r>
            <a:r>
              <a:rPr lang="en-GB" sz="1800" dirty="0" err="1"/>
              <a:t>ugyanakkor</a:t>
            </a:r>
            <a:r>
              <a:rPr lang="en-GB" sz="1800" dirty="0"/>
              <a:t> </a:t>
            </a:r>
            <a:r>
              <a:rPr lang="en-GB" sz="1800" dirty="0" err="1"/>
              <a:t>csak</a:t>
            </a:r>
            <a:r>
              <a:rPr lang="en-GB" sz="1800" dirty="0"/>
              <a:t> </a:t>
            </a:r>
            <a:r>
              <a:rPr lang="en-GB" sz="1800" dirty="0" err="1"/>
              <a:t>egy</a:t>
            </a:r>
            <a:r>
              <a:rPr lang="en-GB" sz="1800" dirty="0"/>
              <a:t> </a:t>
            </a:r>
            <a:r>
              <a:rPr lang="en-GB" sz="1800" dirty="0" err="1" smtClean="0"/>
              <a:t>őse</a:t>
            </a:r>
            <a:endParaRPr lang="hu-H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7769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hu-HU" dirty="0" smtClean="0"/>
              <a:t>Öröklődés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99232" y="1579418"/>
            <a:ext cx="8260388" cy="486294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hu-HU" dirty="0" smtClean="0"/>
          </a:p>
          <a:p>
            <a:pPr marL="742950" lvl="1" indent="-285750" algn="l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hu-HU" sz="1800" dirty="0"/>
              <a:t>m</a:t>
            </a:r>
            <a:r>
              <a:rPr lang="en-GB" sz="1800" dirty="0" err="1" smtClean="0"/>
              <a:t>inden</a:t>
            </a:r>
            <a:r>
              <a:rPr lang="en-GB" sz="1800" dirty="0" smtClean="0"/>
              <a:t> </a:t>
            </a:r>
            <a:r>
              <a:rPr lang="en-GB" sz="1800" dirty="0" err="1"/>
              <a:t>gyermek</a:t>
            </a:r>
            <a:r>
              <a:rPr lang="en-GB" sz="1800" dirty="0"/>
              <a:t> </a:t>
            </a:r>
            <a:r>
              <a:rPr lang="en-GB" sz="1800" dirty="0" err="1"/>
              <a:t>örökli</a:t>
            </a:r>
            <a:r>
              <a:rPr lang="en-GB" sz="1800" dirty="0"/>
              <a:t> </a:t>
            </a:r>
            <a:r>
              <a:rPr lang="en-GB" sz="1800" dirty="0" err="1"/>
              <a:t>az</a:t>
            </a:r>
            <a:r>
              <a:rPr lang="en-GB" sz="1800" dirty="0"/>
              <a:t> </a:t>
            </a:r>
            <a:r>
              <a:rPr lang="en-GB" sz="1800" dirty="0" err="1"/>
              <a:t>ősök</a:t>
            </a:r>
            <a:r>
              <a:rPr lang="en-GB" sz="1800" dirty="0"/>
              <a:t> </a:t>
            </a:r>
            <a:r>
              <a:rPr lang="en-GB" sz="1800" dirty="0" err="1"/>
              <a:t>tulajdonságát</a:t>
            </a:r>
            <a:r>
              <a:rPr lang="en-GB" sz="1800" dirty="0"/>
              <a:t> </a:t>
            </a:r>
            <a:r>
              <a:rPr lang="en-GB" sz="1800" dirty="0" err="1"/>
              <a:t>és</a:t>
            </a:r>
            <a:r>
              <a:rPr lang="en-GB" sz="1800" dirty="0"/>
              <a:t> </a:t>
            </a:r>
            <a:r>
              <a:rPr lang="en-GB" sz="1800" dirty="0" err="1"/>
              <a:t>még</a:t>
            </a:r>
            <a:r>
              <a:rPr lang="en-GB" sz="1800" dirty="0"/>
              <a:t> </a:t>
            </a:r>
            <a:r>
              <a:rPr lang="en-GB" sz="1800" dirty="0" err="1"/>
              <a:t>hozzá</a:t>
            </a:r>
            <a:r>
              <a:rPr lang="en-GB" sz="1800" dirty="0"/>
              <a:t> is </a:t>
            </a:r>
            <a:r>
              <a:rPr lang="en-GB" sz="1800" dirty="0" err="1"/>
              <a:t>tesz</a:t>
            </a:r>
            <a:r>
              <a:rPr lang="en-GB" sz="1800" dirty="0"/>
              <a:t> a </a:t>
            </a:r>
            <a:r>
              <a:rPr lang="en-GB" sz="1800" dirty="0" err="1"/>
              <a:t>jellemzőihez</a:t>
            </a:r>
            <a:r>
              <a:rPr lang="en-GB" sz="1800" dirty="0"/>
              <a:t>, </a:t>
            </a:r>
            <a:r>
              <a:rPr lang="en-GB" sz="1800" dirty="0" err="1"/>
              <a:t>vagy</a:t>
            </a:r>
            <a:r>
              <a:rPr lang="en-GB" sz="1800" dirty="0"/>
              <a:t> </a:t>
            </a:r>
            <a:r>
              <a:rPr lang="en-GB" sz="1800" dirty="0" err="1"/>
              <a:t>felülírja</a:t>
            </a:r>
            <a:r>
              <a:rPr lang="en-GB" sz="1800" dirty="0"/>
              <a:t> </a:t>
            </a:r>
            <a:r>
              <a:rPr lang="en-GB" sz="1800" dirty="0" err="1"/>
              <a:t>azokat</a:t>
            </a:r>
            <a:r>
              <a:rPr lang="en-GB" sz="1800" dirty="0"/>
              <a:t> </a:t>
            </a:r>
            <a:endParaRPr lang="hu-HU" sz="1800" dirty="0"/>
          </a:p>
          <a:p>
            <a:r>
              <a:rPr lang="hu-HU" dirty="0" smtClean="0"/>
              <a:t> </a:t>
            </a:r>
            <a:endParaRPr lang="hu-H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7153" y="3457576"/>
            <a:ext cx="3076575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63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hu-HU" dirty="0" smtClean="0"/>
              <a:t>Öröklődés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705395" y="2211976"/>
            <a:ext cx="3544388" cy="3770813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hu-HU" dirty="0" smtClean="0"/>
          </a:p>
          <a:p>
            <a:pPr marL="742950" lvl="1" indent="-285750" algn="l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GB" sz="1800" dirty="0" err="1" smtClean="0"/>
              <a:t>az</a:t>
            </a:r>
            <a:r>
              <a:rPr lang="en-GB" sz="1800" dirty="0" smtClean="0"/>
              <a:t> </a:t>
            </a:r>
            <a:r>
              <a:rPr lang="en-GB" sz="1800" dirty="0" err="1"/>
              <a:t>ősosztályban</a:t>
            </a:r>
            <a:r>
              <a:rPr lang="en-GB" sz="1800" dirty="0"/>
              <a:t> a </a:t>
            </a:r>
            <a:r>
              <a:rPr lang="en-GB" sz="1800" dirty="0" err="1"/>
              <a:t>leszármazott</a:t>
            </a:r>
            <a:r>
              <a:rPr lang="en-GB" sz="1800" dirty="0"/>
              <a:t> </a:t>
            </a:r>
            <a:r>
              <a:rPr lang="en-GB" sz="1800" dirty="0" err="1"/>
              <a:t>osztályok</a:t>
            </a:r>
            <a:r>
              <a:rPr lang="en-GB" sz="1800" dirty="0"/>
              <a:t> </a:t>
            </a:r>
            <a:r>
              <a:rPr lang="en-GB" sz="1800" dirty="0" err="1"/>
              <a:t>közvetlenül</a:t>
            </a:r>
            <a:r>
              <a:rPr lang="en-GB" sz="1800" dirty="0"/>
              <a:t>, </a:t>
            </a:r>
            <a:r>
              <a:rPr lang="en-GB" sz="1800" dirty="0" err="1"/>
              <a:t>míg</a:t>
            </a:r>
            <a:r>
              <a:rPr lang="en-GB" sz="1800" dirty="0"/>
              <a:t> a </a:t>
            </a:r>
            <a:r>
              <a:rPr lang="en-GB" sz="1800" dirty="0" err="1"/>
              <a:t>különálló</a:t>
            </a:r>
            <a:r>
              <a:rPr lang="en-GB" sz="1800" dirty="0"/>
              <a:t> </a:t>
            </a:r>
            <a:r>
              <a:rPr lang="en-GB" sz="1800" dirty="0" err="1"/>
              <a:t>osztályok</a:t>
            </a:r>
            <a:r>
              <a:rPr lang="en-GB" sz="1800" dirty="0"/>
              <a:t> </a:t>
            </a:r>
            <a:r>
              <a:rPr lang="en-GB" sz="1800" dirty="0" err="1"/>
              <a:t>példányosítás</a:t>
            </a:r>
            <a:r>
              <a:rPr lang="en-GB" sz="1800" dirty="0"/>
              <a:t> </a:t>
            </a:r>
            <a:r>
              <a:rPr lang="en-GB" sz="1800" dirty="0" err="1" smtClean="0"/>
              <a:t>által</a:t>
            </a:r>
            <a:r>
              <a:rPr lang="en-GB" sz="1800" dirty="0" smtClean="0"/>
              <a:t> </a:t>
            </a:r>
            <a:r>
              <a:rPr lang="en-GB" sz="1800" dirty="0" err="1"/>
              <a:t>tudják</a:t>
            </a:r>
            <a:r>
              <a:rPr lang="en-GB" sz="1800" dirty="0"/>
              <a:t> </a:t>
            </a:r>
            <a:r>
              <a:rPr lang="en-GB" sz="1800" dirty="0" err="1"/>
              <a:t>elérni</a:t>
            </a:r>
            <a:r>
              <a:rPr lang="en-GB" sz="1800" dirty="0"/>
              <a:t> </a:t>
            </a:r>
            <a:r>
              <a:rPr lang="en-GB" sz="1800" dirty="0" err="1"/>
              <a:t>az</a:t>
            </a:r>
            <a:r>
              <a:rPr lang="en-GB" sz="1800" dirty="0"/>
              <a:t> </a:t>
            </a:r>
            <a:r>
              <a:rPr lang="en-GB" sz="1800" dirty="0" err="1"/>
              <a:t>adott</a:t>
            </a:r>
            <a:r>
              <a:rPr lang="en-GB" sz="1800" dirty="0"/>
              <a:t> </a:t>
            </a:r>
            <a:r>
              <a:rPr lang="en-GB" sz="1800" dirty="0" err="1" smtClean="0"/>
              <a:t>adattagot</a:t>
            </a:r>
            <a:endParaRPr lang="hu-HU" sz="1800" dirty="0" smtClean="0"/>
          </a:p>
          <a:p>
            <a:r>
              <a:rPr lang="hu-HU" dirty="0" smtClean="0"/>
              <a:t> </a:t>
            </a:r>
            <a:endParaRPr lang="hu-H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5474" y="409480"/>
            <a:ext cx="4705350" cy="634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4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hu-HU" dirty="0" smtClean="0"/>
              <a:t>Öröklődés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46685" y="3260174"/>
            <a:ext cx="3376378" cy="2818409"/>
          </a:xfrm>
        </p:spPr>
        <p:txBody>
          <a:bodyPr>
            <a:normAutofit fontScale="925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hu-HU" dirty="0" smtClean="0"/>
          </a:p>
          <a:p>
            <a:pPr marL="742950" lvl="1" indent="-285750" algn="l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GB" sz="1800" dirty="0" err="1" smtClean="0"/>
              <a:t>csak</a:t>
            </a:r>
            <a:r>
              <a:rPr lang="en-GB" sz="1800" dirty="0" smtClean="0"/>
              <a:t> </a:t>
            </a:r>
            <a:r>
              <a:rPr lang="en-GB" sz="1800" dirty="0"/>
              <a:t>a </a:t>
            </a:r>
            <a:r>
              <a:rPr lang="en-GB" sz="1800" dirty="0" err="1"/>
              <a:t>gyermekosztályok</a:t>
            </a:r>
            <a:r>
              <a:rPr lang="en-GB" sz="1800" dirty="0"/>
              <a:t> </a:t>
            </a:r>
            <a:r>
              <a:rPr lang="en-GB" sz="1800" dirty="0" err="1"/>
              <a:t>érik</a:t>
            </a:r>
            <a:r>
              <a:rPr lang="en-GB" sz="1800" dirty="0"/>
              <a:t> el </a:t>
            </a:r>
            <a:r>
              <a:rPr lang="en-GB" sz="1800" dirty="0" err="1"/>
              <a:t>az</a:t>
            </a:r>
            <a:r>
              <a:rPr lang="en-GB" sz="1800" dirty="0"/>
              <a:t> </a:t>
            </a:r>
            <a:r>
              <a:rPr lang="en-GB" sz="1800" dirty="0" err="1"/>
              <a:t>adott</a:t>
            </a:r>
            <a:r>
              <a:rPr lang="en-GB" sz="1800" dirty="0"/>
              <a:t> </a:t>
            </a:r>
            <a:r>
              <a:rPr lang="en-GB" sz="1800" dirty="0" err="1"/>
              <a:t>mezőt</a:t>
            </a:r>
            <a:r>
              <a:rPr lang="en-GB" sz="1800" dirty="0"/>
              <a:t> </a:t>
            </a:r>
            <a:r>
              <a:rPr lang="en-GB" sz="1800" dirty="0" err="1"/>
              <a:t>vagy</a:t>
            </a:r>
            <a:r>
              <a:rPr lang="en-GB" sz="1800" dirty="0"/>
              <a:t> </a:t>
            </a:r>
            <a:r>
              <a:rPr lang="en-GB" sz="1800" dirty="0" err="1" smtClean="0"/>
              <a:t>metódust</a:t>
            </a:r>
            <a:endParaRPr lang="hu-HU" sz="1800" dirty="0" smtClean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hu-HU" dirty="0" smtClean="0"/>
              <a:t> </a:t>
            </a:r>
            <a:endParaRPr lang="hu-H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9163" y="272960"/>
            <a:ext cx="4781550" cy="638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43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hu-HU" dirty="0" smtClean="0"/>
              <a:t>Öröklődés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36655" y="3483430"/>
            <a:ext cx="3025151" cy="2316480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hu-HU" dirty="0" smtClean="0"/>
          </a:p>
          <a:p>
            <a:pPr marL="742950" lvl="1" indent="-285750" algn="l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GB" sz="1800" dirty="0" err="1" smtClean="0"/>
              <a:t>csak</a:t>
            </a:r>
            <a:r>
              <a:rPr lang="en-GB" sz="1800" dirty="0" smtClean="0"/>
              <a:t> </a:t>
            </a:r>
            <a:r>
              <a:rPr lang="en-GB" sz="1800" dirty="0" err="1"/>
              <a:t>az</a:t>
            </a:r>
            <a:r>
              <a:rPr lang="en-GB" sz="1800" dirty="0"/>
              <a:t> </a:t>
            </a:r>
            <a:r>
              <a:rPr lang="en-GB" sz="1800" dirty="0" err="1"/>
              <a:t>adott</a:t>
            </a:r>
            <a:r>
              <a:rPr lang="en-GB" sz="1800" dirty="0"/>
              <a:t> </a:t>
            </a:r>
            <a:r>
              <a:rPr lang="en-GB" sz="1800" dirty="0" err="1"/>
              <a:t>osztályon</a:t>
            </a:r>
            <a:r>
              <a:rPr lang="en-GB" sz="1800" dirty="0"/>
              <a:t> </a:t>
            </a:r>
            <a:r>
              <a:rPr lang="en-GB" sz="1800" dirty="0" err="1"/>
              <a:t>belül</a:t>
            </a:r>
            <a:r>
              <a:rPr lang="en-GB" sz="1800" dirty="0"/>
              <a:t> </a:t>
            </a:r>
            <a:r>
              <a:rPr lang="en-GB" sz="1800" dirty="0" err="1" smtClean="0"/>
              <a:t>érhető</a:t>
            </a:r>
            <a:r>
              <a:rPr lang="hu-HU" sz="1800" dirty="0" smtClean="0"/>
              <a:t>e</a:t>
            </a:r>
            <a:r>
              <a:rPr lang="en-GB" sz="1800" dirty="0" smtClean="0"/>
              <a:t>k </a:t>
            </a:r>
            <a:r>
              <a:rPr lang="en-GB" sz="1800" dirty="0"/>
              <a:t>el </a:t>
            </a:r>
            <a:endParaRPr lang="hu-HU" sz="1800" dirty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hu-HU" dirty="0" smtClean="0"/>
              <a:t> </a:t>
            </a:r>
            <a:endParaRPr lang="hu-H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9256" y="219210"/>
            <a:ext cx="4772025" cy="631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28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en-US" dirty="0" err="1" smtClean="0"/>
              <a:t>Konstruktor</a:t>
            </a:r>
            <a:r>
              <a:rPr lang="hu-HU" dirty="0" smtClean="0"/>
              <a:t> - ismétlés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99232" y="1579418"/>
            <a:ext cx="8260388" cy="486294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hu-HU" dirty="0" smtClean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gy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osztály azon metódusa, amely az objektum 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példányosításakor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kerül meghívásra, paraméterekkel együtt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 osztály nevével kell megadni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hu-H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ublic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láthatósága kell legyen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készíthetünk többet is =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t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últerhelés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különböző 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paraméterezésűek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kell legyenek 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gymástól függetlenül használhatók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 kell teljesen új konstruktort írni:</a:t>
            </a:r>
          </a:p>
          <a:p>
            <a:pPr lvl="2" algn="l"/>
            <a:r>
              <a:rPr lang="hu-HU" sz="2000" b="1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hu-HU" sz="20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ublic</a:t>
            </a:r>
            <a:r>
              <a:rPr lang="hu-HU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név (eltérő paraméter lista): </a:t>
            </a:r>
            <a:r>
              <a:rPr lang="hu-HU" sz="20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</a:t>
            </a:r>
            <a:r>
              <a:rPr lang="hu-HU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(paraméterek)</a:t>
            </a:r>
          </a:p>
          <a:p>
            <a:pPr lvl="1" algn="l"/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1241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hu-HU" dirty="0" smtClean="0"/>
              <a:t>Példa: Öröklődés</a:t>
            </a:r>
            <a:endParaRPr lang="hu-HU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77984231"/>
              </p:ext>
            </p:extLst>
          </p:nvPr>
        </p:nvGraphicFramePr>
        <p:xfrm>
          <a:off x="272868" y="1576252"/>
          <a:ext cx="8128000" cy="50497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2893" y="2326005"/>
            <a:ext cx="3243975" cy="419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32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hu-HU" dirty="0" smtClean="0"/>
              <a:t>Öröklődés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99232" y="1579418"/>
            <a:ext cx="8260388" cy="486294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hu-HU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dirty="0" smtClean="0"/>
              <a:t>a </a:t>
            </a:r>
            <a:r>
              <a:rPr lang="en-GB" dirty="0" err="1"/>
              <a:t>gyerekosztályok</a:t>
            </a:r>
            <a:r>
              <a:rPr lang="en-GB" dirty="0"/>
              <a:t> public </a:t>
            </a:r>
            <a:r>
              <a:rPr lang="en-GB" dirty="0" err="1"/>
              <a:t>és</a:t>
            </a:r>
            <a:r>
              <a:rPr lang="en-GB" dirty="0"/>
              <a:t> protected </a:t>
            </a:r>
            <a:r>
              <a:rPr lang="en-GB" dirty="0" err="1"/>
              <a:t>láthatóság</a:t>
            </a:r>
            <a:r>
              <a:rPr lang="en-GB" dirty="0"/>
              <a:t> </a:t>
            </a:r>
            <a:r>
              <a:rPr lang="en-GB" dirty="0" err="1" smtClean="0"/>
              <a:t>esetén</a:t>
            </a:r>
            <a:r>
              <a:rPr lang="hu-HU" dirty="0" smtClean="0"/>
              <a:t>: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n-GB" dirty="0" err="1" smtClean="0"/>
              <a:t>hozzáférnek</a:t>
            </a:r>
            <a:r>
              <a:rPr lang="en-GB" dirty="0" smtClean="0"/>
              <a:t> </a:t>
            </a:r>
            <a:r>
              <a:rPr lang="en-GB" dirty="0" err="1"/>
              <a:t>az</a:t>
            </a:r>
            <a:r>
              <a:rPr lang="en-GB" dirty="0"/>
              <a:t> </a:t>
            </a:r>
            <a:r>
              <a:rPr lang="en-GB" dirty="0" err="1"/>
              <a:t>ősosztály</a:t>
            </a:r>
            <a:r>
              <a:rPr lang="en-GB" dirty="0"/>
              <a:t> </a:t>
            </a:r>
            <a:r>
              <a:rPr lang="en-GB" dirty="0" err="1"/>
              <a:t>mezőihez</a:t>
            </a:r>
            <a:r>
              <a:rPr lang="en-GB" dirty="0"/>
              <a:t> </a:t>
            </a:r>
            <a:r>
              <a:rPr lang="en-GB" dirty="0" err="1"/>
              <a:t>és</a:t>
            </a:r>
            <a:r>
              <a:rPr lang="en-GB" dirty="0"/>
              <a:t> </a:t>
            </a:r>
            <a:r>
              <a:rPr lang="en-GB" dirty="0" err="1" smtClean="0"/>
              <a:t>metódusaihoz</a:t>
            </a:r>
            <a:endParaRPr lang="hu-HU" dirty="0" smtClean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n-GB" dirty="0" err="1" smtClean="0"/>
              <a:t>bővithetik</a:t>
            </a:r>
            <a:r>
              <a:rPr lang="en-GB" dirty="0" smtClean="0"/>
              <a:t> </a:t>
            </a:r>
            <a:r>
              <a:rPr lang="en-GB" dirty="0"/>
              <a:t>a </a:t>
            </a:r>
            <a:r>
              <a:rPr lang="en-GB" dirty="0" err="1" smtClean="0"/>
              <a:t>tagváltozói</a:t>
            </a:r>
            <a:r>
              <a:rPr lang="hu-HU" dirty="0" smtClean="0"/>
              <a:t>t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n-GB" dirty="0" err="1" smtClean="0"/>
              <a:t>új</a:t>
            </a:r>
            <a:r>
              <a:rPr lang="en-GB" dirty="0" smtClean="0"/>
              <a:t> </a:t>
            </a:r>
            <a:r>
              <a:rPr lang="en-GB" dirty="0" err="1"/>
              <a:t>metódusokat</a:t>
            </a:r>
            <a:r>
              <a:rPr lang="en-GB" dirty="0"/>
              <a:t> </a:t>
            </a:r>
            <a:r>
              <a:rPr lang="en-GB" dirty="0" err="1"/>
              <a:t>hozhatnak</a:t>
            </a:r>
            <a:r>
              <a:rPr lang="en-GB" dirty="0"/>
              <a:t> </a:t>
            </a:r>
            <a:r>
              <a:rPr lang="en-GB" dirty="0" err="1" smtClean="0"/>
              <a:t>létre</a:t>
            </a:r>
            <a:endParaRPr lang="hu-HU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n-GB" dirty="0" smtClean="0"/>
              <a:t>a </a:t>
            </a:r>
            <a:r>
              <a:rPr lang="en-GB" dirty="0" err="1"/>
              <a:t>szülőosztály</a:t>
            </a:r>
            <a:r>
              <a:rPr lang="en-GB" dirty="0"/>
              <a:t> </a:t>
            </a:r>
            <a:r>
              <a:rPr lang="en-GB" dirty="0" err="1"/>
              <a:t>metódusait</a:t>
            </a:r>
            <a:r>
              <a:rPr lang="en-GB" dirty="0"/>
              <a:t> </a:t>
            </a:r>
            <a:r>
              <a:rPr lang="en-GB" dirty="0" err="1"/>
              <a:t>akár</a:t>
            </a:r>
            <a:r>
              <a:rPr lang="en-GB" dirty="0"/>
              <a:t> </a:t>
            </a:r>
            <a:r>
              <a:rPr lang="en-GB" dirty="0" err="1"/>
              <a:t>felül</a:t>
            </a:r>
            <a:r>
              <a:rPr lang="en-GB" dirty="0"/>
              <a:t> is </a:t>
            </a:r>
            <a:r>
              <a:rPr lang="en-GB" dirty="0" err="1"/>
              <a:t>bírálhatják</a:t>
            </a:r>
            <a:r>
              <a:rPr lang="en-GB" dirty="0"/>
              <a:t>, </a:t>
            </a:r>
            <a:r>
              <a:rPr lang="en-GB" dirty="0" err="1"/>
              <a:t>más</a:t>
            </a:r>
            <a:r>
              <a:rPr lang="en-GB" dirty="0"/>
              <a:t> </a:t>
            </a:r>
            <a:r>
              <a:rPr lang="en-GB" dirty="0" err="1"/>
              <a:t>metódusokat</a:t>
            </a:r>
            <a:r>
              <a:rPr lang="en-GB" dirty="0"/>
              <a:t> </a:t>
            </a:r>
            <a:r>
              <a:rPr lang="en-GB" dirty="0" err="1"/>
              <a:t>készíthetnek</a:t>
            </a:r>
            <a:r>
              <a:rPr lang="en-GB" dirty="0"/>
              <a:t> </a:t>
            </a:r>
            <a:r>
              <a:rPr lang="hu-HU" dirty="0" smtClean="0"/>
              <a:t>u</a:t>
            </a:r>
            <a:r>
              <a:rPr lang="en-GB" dirty="0" err="1" smtClean="0"/>
              <a:t>gya</a:t>
            </a:r>
            <a:r>
              <a:rPr lang="hu-HU" dirty="0" smtClean="0"/>
              <a:t>na</a:t>
            </a:r>
            <a:r>
              <a:rPr lang="en-GB" dirty="0" err="1" smtClean="0"/>
              <a:t>zon</a:t>
            </a:r>
            <a:r>
              <a:rPr lang="en-GB" dirty="0" smtClean="0"/>
              <a:t> </a:t>
            </a:r>
            <a:r>
              <a:rPr lang="en-GB" dirty="0" err="1"/>
              <a:t>név</a:t>
            </a:r>
            <a:r>
              <a:rPr lang="en-GB" dirty="0"/>
              <a:t> </a:t>
            </a:r>
            <a:r>
              <a:rPr lang="en-GB" dirty="0" err="1" smtClean="0"/>
              <a:t>alatt</a:t>
            </a:r>
            <a:endParaRPr lang="hu-HU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dirty="0" smtClean="0"/>
              <a:t> </a:t>
            </a:r>
            <a:r>
              <a:rPr lang="en-GB" dirty="0"/>
              <a:t>A </a:t>
            </a:r>
            <a:r>
              <a:rPr lang="en-GB" b="1" dirty="0" err="1"/>
              <a:t>konstruktorok</a:t>
            </a:r>
            <a:r>
              <a:rPr lang="en-GB" b="1" dirty="0"/>
              <a:t> </a:t>
            </a:r>
            <a:r>
              <a:rPr lang="en-GB" b="1" dirty="0" err="1"/>
              <a:t>nem</a:t>
            </a:r>
            <a:r>
              <a:rPr lang="en-GB" b="1" dirty="0"/>
              <a:t> </a:t>
            </a:r>
            <a:r>
              <a:rPr lang="en-GB" b="1" dirty="0" err="1" smtClean="0"/>
              <a:t>öröklődnek</a:t>
            </a:r>
            <a:r>
              <a:rPr lang="hu-HU" dirty="0" smtClean="0"/>
              <a:t>: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n-GB" dirty="0" smtClean="0"/>
              <a:t>ha </a:t>
            </a:r>
            <a:r>
              <a:rPr lang="en-GB" dirty="0" err="1"/>
              <a:t>az</a:t>
            </a:r>
            <a:r>
              <a:rPr lang="en-GB" dirty="0"/>
              <a:t> </a:t>
            </a:r>
            <a:r>
              <a:rPr lang="en-GB" dirty="0" err="1"/>
              <a:t>ősosztályban</a:t>
            </a:r>
            <a:r>
              <a:rPr lang="en-GB" dirty="0"/>
              <a:t> van </a:t>
            </a:r>
            <a:r>
              <a:rPr lang="en-GB" dirty="0" err="1"/>
              <a:t>paraméter</a:t>
            </a:r>
            <a:r>
              <a:rPr lang="en-GB" dirty="0"/>
              <a:t> </a:t>
            </a:r>
            <a:r>
              <a:rPr lang="en-GB" dirty="0" err="1"/>
              <a:t>nélküli</a:t>
            </a:r>
            <a:r>
              <a:rPr lang="en-GB" dirty="0"/>
              <a:t> </a:t>
            </a:r>
            <a:r>
              <a:rPr lang="en-GB" dirty="0" err="1"/>
              <a:t>konstruktor</a:t>
            </a:r>
            <a:r>
              <a:rPr lang="en-GB" dirty="0"/>
              <a:t>, </a:t>
            </a:r>
            <a:r>
              <a:rPr lang="en-GB" dirty="0" err="1"/>
              <a:t>az</a:t>
            </a:r>
            <a:r>
              <a:rPr lang="en-GB" dirty="0"/>
              <a:t> a </a:t>
            </a:r>
            <a:r>
              <a:rPr lang="en-GB" dirty="0" err="1"/>
              <a:t>leszármazott</a:t>
            </a:r>
            <a:r>
              <a:rPr lang="en-GB" dirty="0"/>
              <a:t> </a:t>
            </a:r>
            <a:r>
              <a:rPr lang="en-GB" dirty="0" err="1"/>
              <a:t>osztály</a:t>
            </a:r>
            <a:r>
              <a:rPr lang="en-GB" dirty="0"/>
              <a:t> </a:t>
            </a:r>
            <a:r>
              <a:rPr lang="en-GB" dirty="0" err="1"/>
              <a:t>konstruktorában</a:t>
            </a:r>
            <a:r>
              <a:rPr lang="en-GB" dirty="0"/>
              <a:t> </a:t>
            </a:r>
            <a:r>
              <a:rPr lang="en-GB" b="1" dirty="0" smtClean="0"/>
              <a:t>h</a:t>
            </a:r>
            <a:r>
              <a:rPr lang="hu-HU" b="1" dirty="0" smtClean="0"/>
              <a:t>í</a:t>
            </a:r>
            <a:r>
              <a:rPr lang="en-GB" b="1" dirty="0" err="1" smtClean="0"/>
              <a:t>vódik</a:t>
            </a:r>
            <a:r>
              <a:rPr lang="en-GB" b="1" dirty="0" smtClean="0"/>
              <a:t> </a:t>
            </a:r>
            <a:r>
              <a:rPr lang="en-GB" dirty="0" smtClean="0"/>
              <a:t>meg</a:t>
            </a:r>
            <a:endParaRPr lang="hu-HU" dirty="0" smtClean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n-GB" dirty="0" smtClean="0"/>
              <a:t>ha </a:t>
            </a:r>
            <a:r>
              <a:rPr lang="en-GB" dirty="0" err="1"/>
              <a:t>paraméterezve</a:t>
            </a:r>
            <a:r>
              <a:rPr lang="en-GB" dirty="0"/>
              <a:t> van </a:t>
            </a:r>
            <a:r>
              <a:rPr lang="en-GB" dirty="0" err="1"/>
              <a:t>az</a:t>
            </a:r>
            <a:r>
              <a:rPr lang="en-GB" dirty="0"/>
              <a:t> </a:t>
            </a:r>
            <a:r>
              <a:rPr lang="en-GB" dirty="0" err="1"/>
              <a:t>ősosztály</a:t>
            </a:r>
            <a:r>
              <a:rPr lang="en-GB" dirty="0"/>
              <a:t> </a:t>
            </a:r>
            <a:r>
              <a:rPr lang="en-GB" dirty="0" err="1"/>
              <a:t>konstruktora</a:t>
            </a:r>
            <a:r>
              <a:rPr lang="en-GB" dirty="0"/>
              <a:t>, </a:t>
            </a:r>
            <a:r>
              <a:rPr lang="en-GB" dirty="0" err="1"/>
              <a:t>akkor</a:t>
            </a:r>
            <a:r>
              <a:rPr lang="en-GB" dirty="0"/>
              <a:t> </a:t>
            </a:r>
            <a:r>
              <a:rPr lang="en-GB" dirty="0" err="1"/>
              <a:t>viszont</a:t>
            </a:r>
            <a:r>
              <a:rPr lang="en-GB" dirty="0"/>
              <a:t> a </a:t>
            </a:r>
            <a:r>
              <a:rPr lang="en-GB" dirty="0" err="1"/>
              <a:t>gyermek</a:t>
            </a:r>
            <a:r>
              <a:rPr lang="en-GB" dirty="0"/>
              <a:t> </a:t>
            </a:r>
            <a:r>
              <a:rPr lang="en-GB" dirty="0" err="1"/>
              <a:t>konstruktorában</a:t>
            </a:r>
            <a:r>
              <a:rPr lang="en-GB" dirty="0"/>
              <a:t> </a:t>
            </a:r>
            <a:r>
              <a:rPr lang="en-GB" dirty="0" err="1"/>
              <a:t>kell</a:t>
            </a:r>
            <a:r>
              <a:rPr lang="en-GB" dirty="0"/>
              <a:t> </a:t>
            </a:r>
            <a:r>
              <a:rPr lang="en-GB" dirty="0" err="1"/>
              <a:t>meghívni</a:t>
            </a:r>
            <a:r>
              <a:rPr lang="en-GB" dirty="0"/>
              <a:t> a </a:t>
            </a:r>
            <a:r>
              <a:rPr lang="en-GB" b="1" dirty="0"/>
              <a:t>base </a:t>
            </a:r>
            <a:r>
              <a:rPr lang="en-GB" dirty="0" err="1"/>
              <a:t>kulcsszóval</a:t>
            </a:r>
            <a:r>
              <a:rPr lang="en-GB" dirty="0"/>
              <a:t>. A </a:t>
            </a:r>
            <a:r>
              <a:rPr lang="en-GB" b="1" i="1" dirty="0"/>
              <a:t>base</a:t>
            </a:r>
            <a:r>
              <a:rPr lang="en-GB" dirty="0"/>
              <a:t> </a:t>
            </a:r>
            <a:r>
              <a:rPr lang="en-GB" dirty="0" err="1"/>
              <a:t>kulcsszó</a:t>
            </a:r>
            <a:r>
              <a:rPr lang="en-GB" dirty="0"/>
              <a:t> </a:t>
            </a:r>
            <a:r>
              <a:rPr lang="en-GB" dirty="0" err="1"/>
              <a:t>hasonlóan</a:t>
            </a:r>
            <a:r>
              <a:rPr lang="en-GB" dirty="0"/>
              <a:t>, mint a </a:t>
            </a:r>
            <a:r>
              <a:rPr lang="en-GB" b="1" i="1" dirty="0"/>
              <a:t>this</a:t>
            </a:r>
            <a:r>
              <a:rPr lang="en-GB" dirty="0"/>
              <a:t> </a:t>
            </a:r>
            <a:r>
              <a:rPr lang="en-GB" dirty="0" err="1"/>
              <a:t>az</a:t>
            </a:r>
            <a:r>
              <a:rPr lang="en-GB" dirty="0"/>
              <a:t> </a:t>
            </a:r>
            <a:r>
              <a:rPr lang="en-GB" dirty="0" err="1"/>
              <a:t>egy</a:t>
            </a:r>
            <a:r>
              <a:rPr lang="en-GB" dirty="0"/>
              <a:t> „</a:t>
            </a:r>
            <a:r>
              <a:rPr lang="en-GB" dirty="0" err="1"/>
              <a:t>családfához</a:t>
            </a:r>
            <a:r>
              <a:rPr lang="en-GB" dirty="0"/>
              <a:t>” </a:t>
            </a:r>
            <a:r>
              <a:rPr lang="en-GB" dirty="0" err="1"/>
              <a:t>tartozó</a:t>
            </a:r>
            <a:r>
              <a:rPr lang="en-GB" dirty="0"/>
              <a:t> </a:t>
            </a:r>
            <a:r>
              <a:rPr lang="en-GB" dirty="0" err="1"/>
              <a:t>mezőket</a:t>
            </a:r>
            <a:r>
              <a:rPr lang="en-GB" dirty="0"/>
              <a:t> </a:t>
            </a:r>
            <a:r>
              <a:rPr lang="en-GB" dirty="0" err="1"/>
              <a:t>érhetjük</a:t>
            </a:r>
            <a:r>
              <a:rPr lang="en-GB" dirty="0"/>
              <a:t> el </a:t>
            </a:r>
            <a:r>
              <a:rPr lang="en-GB" dirty="0" err="1"/>
              <a:t>vele</a:t>
            </a:r>
            <a:r>
              <a:rPr lang="en-GB" dirty="0"/>
              <a:t>, </a:t>
            </a:r>
            <a:r>
              <a:rPr lang="en-GB" dirty="0" err="1"/>
              <a:t>így</a:t>
            </a:r>
            <a:r>
              <a:rPr lang="en-GB" dirty="0"/>
              <a:t> ha </a:t>
            </a:r>
            <a:r>
              <a:rPr lang="en-GB" dirty="0" err="1"/>
              <a:t>olyan</a:t>
            </a:r>
            <a:r>
              <a:rPr lang="en-GB" dirty="0"/>
              <a:t> </a:t>
            </a:r>
            <a:r>
              <a:rPr lang="en-GB" dirty="0" err="1"/>
              <a:t>paraméter</a:t>
            </a:r>
            <a:r>
              <a:rPr lang="en-GB" dirty="0"/>
              <a:t> van, </a:t>
            </a:r>
            <a:r>
              <a:rPr lang="en-GB" dirty="0" err="1"/>
              <a:t>ami</a:t>
            </a:r>
            <a:r>
              <a:rPr lang="en-GB" dirty="0"/>
              <a:t> </a:t>
            </a:r>
            <a:r>
              <a:rPr lang="en-GB" dirty="0" err="1"/>
              <a:t>megegyezik</a:t>
            </a:r>
            <a:r>
              <a:rPr lang="en-GB" dirty="0"/>
              <a:t> </a:t>
            </a:r>
            <a:r>
              <a:rPr lang="en-GB" dirty="0" err="1"/>
              <a:t>egy</a:t>
            </a:r>
            <a:r>
              <a:rPr lang="en-GB" dirty="0"/>
              <a:t> </a:t>
            </a:r>
            <a:r>
              <a:rPr lang="en-GB" dirty="0" err="1"/>
              <a:t>osztály</a:t>
            </a:r>
            <a:r>
              <a:rPr lang="en-GB" dirty="0"/>
              <a:t> </a:t>
            </a:r>
            <a:r>
              <a:rPr lang="en-GB" dirty="0" err="1"/>
              <a:t>egy</a:t>
            </a:r>
            <a:r>
              <a:rPr lang="en-GB" dirty="0"/>
              <a:t> </a:t>
            </a:r>
            <a:r>
              <a:rPr lang="en-GB" dirty="0" err="1"/>
              <a:t>mezőjével</a:t>
            </a:r>
            <a:r>
              <a:rPr lang="en-GB" dirty="0"/>
              <a:t> </a:t>
            </a:r>
            <a:r>
              <a:rPr lang="en-GB" dirty="0" err="1"/>
              <a:t>akkor</a:t>
            </a:r>
            <a:r>
              <a:rPr lang="en-GB" dirty="0"/>
              <a:t> a base </a:t>
            </a:r>
            <a:r>
              <a:rPr lang="en-GB" dirty="0" err="1"/>
              <a:t>kulcsszóval</a:t>
            </a:r>
            <a:r>
              <a:rPr lang="en-GB" dirty="0"/>
              <a:t> </a:t>
            </a:r>
            <a:r>
              <a:rPr lang="en-GB" dirty="0" err="1" smtClean="0"/>
              <a:t>azonosítható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6448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hu-HU" dirty="0" smtClean="0"/>
              <a:t>Példa: Öröklődés</a:t>
            </a:r>
            <a:endParaRPr lang="hu-H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218" y="2837634"/>
            <a:ext cx="2699735" cy="25268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855" y="1488177"/>
            <a:ext cx="5477077" cy="24403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6856" y="4171950"/>
            <a:ext cx="5501643" cy="1950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04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Konstruktor</a:t>
            </a:r>
            <a:r>
              <a:rPr lang="hu-HU" dirty="0"/>
              <a:t> - ismétlés</a:t>
            </a: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677334" y="1410789"/>
            <a:ext cx="8596668" cy="51728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i="1" dirty="0" err="1"/>
              <a:t>class</a:t>
            </a:r>
            <a:r>
              <a:rPr lang="hu-HU" i="1" dirty="0"/>
              <a:t> </a:t>
            </a:r>
            <a:r>
              <a:rPr lang="hu-HU" i="1" dirty="0" smtClean="0"/>
              <a:t>Ember</a:t>
            </a:r>
            <a:endParaRPr lang="en-US" i="1" dirty="0" smtClean="0"/>
          </a:p>
          <a:p>
            <a:pPr marL="0" indent="0">
              <a:buNone/>
            </a:pPr>
            <a:r>
              <a:rPr lang="hu-HU" i="1" dirty="0" smtClean="0"/>
              <a:t>{ </a:t>
            </a:r>
            <a:endParaRPr lang="en-US" i="1" dirty="0" smtClean="0"/>
          </a:p>
          <a:p>
            <a:pPr marL="400050" lvl="1" indent="0">
              <a:buNone/>
            </a:pPr>
            <a:r>
              <a:rPr lang="hu-HU" sz="1800" i="1" dirty="0" err="1" smtClean="0"/>
              <a:t>public</a:t>
            </a:r>
            <a:r>
              <a:rPr lang="hu-HU" sz="1800" i="1" dirty="0" smtClean="0"/>
              <a:t> </a:t>
            </a:r>
            <a:r>
              <a:rPr lang="hu-HU" sz="1800" i="1" dirty="0" err="1"/>
              <a:t>string</a:t>
            </a:r>
            <a:r>
              <a:rPr lang="hu-HU" sz="1800" i="1" dirty="0"/>
              <a:t> név</a:t>
            </a:r>
            <a:r>
              <a:rPr lang="hu-HU" sz="1800" i="1" dirty="0" smtClean="0"/>
              <a:t>;</a:t>
            </a:r>
            <a:endParaRPr lang="en-US" sz="1800" i="1" dirty="0" smtClean="0"/>
          </a:p>
          <a:p>
            <a:pPr marL="400050" lvl="1" indent="0">
              <a:buNone/>
            </a:pPr>
            <a:r>
              <a:rPr lang="hu-HU" sz="1800" i="1" dirty="0" err="1" smtClean="0"/>
              <a:t>public</a:t>
            </a:r>
            <a:r>
              <a:rPr lang="hu-HU" sz="1800" i="1" dirty="0" smtClean="0"/>
              <a:t> </a:t>
            </a:r>
            <a:r>
              <a:rPr lang="hu-HU" sz="1800" i="1" dirty="0"/>
              <a:t>int életkor</a:t>
            </a:r>
            <a:r>
              <a:rPr lang="hu-HU" sz="1800" i="1" dirty="0" smtClean="0"/>
              <a:t>;</a:t>
            </a:r>
            <a:endParaRPr lang="en-US" sz="1800" i="1" dirty="0" smtClean="0"/>
          </a:p>
          <a:p>
            <a:pPr marL="400050" lvl="1" indent="0">
              <a:buNone/>
            </a:pPr>
            <a:r>
              <a:rPr lang="hu-HU" sz="1800" i="1" dirty="0" err="1" smtClean="0"/>
              <a:t>public</a:t>
            </a:r>
            <a:r>
              <a:rPr lang="hu-HU" sz="1800" i="1" dirty="0" smtClean="0"/>
              <a:t> </a:t>
            </a:r>
            <a:r>
              <a:rPr lang="hu-HU" sz="1800" i="1" dirty="0"/>
              <a:t>Ember(</a:t>
            </a:r>
            <a:r>
              <a:rPr lang="hu-HU" sz="1800" i="1" dirty="0" err="1"/>
              <a:t>string</a:t>
            </a:r>
            <a:r>
              <a:rPr lang="hu-HU" sz="1800" i="1" dirty="0"/>
              <a:t> név, int életkor</a:t>
            </a:r>
            <a:r>
              <a:rPr lang="hu-HU" sz="1800" i="1" dirty="0" smtClean="0"/>
              <a:t>)</a:t>
            </a:r>
            <a:r>
              <a:rPr lang="en-GB" sz="1800" i="1" dirty="0" smtClean="0"/>
              <a:t>	//</a:t>
            </a:r>
            <a:r>
              <a:rPr lang="hu-HU" sz="1800" i="1" dirty="0" smtClean="0"/>
              <a:t>összes értéket beállító konstruktor </a:t>
            </a:r>
            <a:endParaRPr lang="en-US" sz="1800" i="1" dirty="0" smtClean="0"/>
          </a:p>
          <a:p>
            <a:pPr marL="400050" lvl="1" indent="0">
              <a:buNone/>
            </a:pPr>
            <a:r>
              <a:rPr lang="hu-HU" sz="1800" i="1" dirty="0" smtClean="0"/>
              <a:t>{ </a:t>
            </a:r>
            <a:endParaRPr lang="en-US" sz="1800" i="1" dirty="0" smtClean="0"/>
          </a:p>
          <a:p>
            <a:pPr marL="800100" lvl="2" indent="0">
              <a:buNone/>
            </a:pPr>
            <a:r>
              <a:rPr lang="hu-HU" sz="1800" i="1" dirty="0" err="1" smtClean="0"/>
              <a:t>this.név</a:t>
            </a:r>
            <a:r>
              <a:rPr lang="hu-HU" sz="1800" i="1" dirty="0" smtClean="0"/>
              <a:t> </a:t>
            </a:r>
            <a:r>
              <a:rPr lang="hu-HU" sz="1800" i="1" dirty="0"/>
              <a:t>= név; </a:t>
            </a:r>
            <a:endParaRPr lang="en-US" sz="1800" i="1" dirty="0" smtClean="0"/>
          </a:p>
          <a:p>
            <a:pPr marL="800100" lvl="2" indent="0">
              <a:buNone/>
            </a:pPr>
            <a:r>
              <a:rPr lang="hu-HU" sz="1800" i="1" dirty="0" err="1" smtClean="0"/>
              <a:t>this.életkor</a:t>
            </a:r>
            <a:r>
              <a:rPr lang="hu-HU" sz="1800" i="1" dirty="0" smtClean="0"/>
              <a:t> </a:t>
            </a:r>
            <a:r>
              <a:rPr lang="hu-HU" sz="1800" i="1" dirty="0"/>
              <a:t>= életkor; </a:t>
            </a:r>
            <a:endParaRPr lang="en-US" sz="1800" i="1" dirty="0" smtClean="0"/>
          </a:p>
          <a:p>
            <a:pPr marL="400050" lvl="1" indent="0">
              <a:buNone/>
            </a:pPr>
            <a:r>
              <a:rPr lang="hu-HU" sz="1800" i="1" dirty="0" smtClean="0"/>
              <a:t>}</a:t>
            </a:r>
          </a:p>
          <a:p>
            <a:pPr marL="400050" lvl="1" indent="0">
              <a:buNone/>
            </a:pPr>
            <a:r>
              <a:rPr lang="hu-HU" sz="1800" i="1" dirty="0" err="1" smtClean="0"/>
              <a:t>public</a:t>
            </a:r>
            <a:r>
              <a:rPr lang="hu-HU" sz="1800" i="1" dirty="0" smtClean="0"/>
              <a:t> </a:t>
            </a:r>
            <a:r>
              <a:rPr lang="hu-HU" sz="1800" i="1" dirty="0"/>
              <a:t>Ember(</a:t>
            </a:r>
            <a:r>
              <a:rPr lang="hu-HU" sz="1800" i="1" dirty="0" err="1"/>
              <a:t>string</a:t>
            </a:r>
            <a:r>
              <a:rPr lang="hu-HU" sz="1800" i="1" dirty="0"/>
              <a:t> név): </a:t>
            </a:r>
            <a:r>
              <a:rPr lang="hu-HU" sz="1800" i="1" dirty="0" err="1"/>
              <a:t>this</a:t>
            </a:r>
            <a:r>
              <a:rPr lang="hu-HU" sz="1800" i="1" dirty="0"/>
              <a:t>(név, 0)	</a:t>
            </a:r>
            <a:r>
              <a:rPr lang="en-GB" sz="1800" i="1" dirty="0"/>
              <a:t>//</a:t>
            </a:r>
            <a:r>
              <a:rPr lang="hu-HU" sz="1800" i="1" dirty="0"/>
              <a:t>csak a nevet beállító konstruktor </a:t>
            </a:r>
          </a:p>
          <a:p>
            <a:pPr marL="400050" lvl="1" indent="0">
              <a:buNone/>
            </a:pPr>
            <a:r>
              <a:rPr lang="hu-HU" sz="1800" i="1" dirty="0" smtClean="0"/>
              <a:t>{ </a:t>
            </a:r>
            <a:endParaRPr lang="en-US" sz="1800" i="1" dirty="0"/>
          </a:p>
          <a:p>
            <a:pPr marL="400050" lvl="1" indent="0">
              <a:buNone/>
            </a:pPr>
            <a:r>
              <a:rPr lang="hu-HU" sz="1800" i="1" dirty="0" smtClean="0"/>
              <a:t>}</a:t>
            </a:r>
            <a:endParaRPr lang="en-US" sz="1800" i="1" dirty="0" smtClean="0"/>
          </a:p>
          <a:p>
            <a:pPr marL="0" indent="0">
              <a:buNone/>
            </a:pPr>
            <a:r>
              <a:rPr lang="en-US" i="1" dirty="0"/>
              <a:t>}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408852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059872" y="409480"/>
            <a:ext cx="7653021" cy="982902"/>
          </a:xfrm>
        </p:spPr>
        <p:txBody>
          <a:bodyPr/>
          <a:lstStyle/>
          <a:p>
            <a:pPr algn="l"/>
            <a:r>
              <a:rPr lang="hu-HU" dirty="0" smtClean="0"/>
              <a:t>Példánymetódus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99232" y="1579418"/>
            <a:ext cx="8260388" cy="486294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hu-HU" dirty="0" smtClean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 osztály 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példányosítása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után tudjuk használni</a:t>
            </a:r>
          </a:p>
          <a:p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3417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876992" y="1245502"/>
            <a:ext cx="10879579" cy="982902"/>
          </a:xfrm>
        </p:spPr>
        <p:txBody>
          <a:bodyPr/>
          <a:lstStyle/>
          <a:p>
            <a:pPr algn="l"/>
            <a:r>
              <a:rPr lang="hu-HU" dirty="0" smtClean="0"/>
              <a:t>Osztálymetódus </a:t>
            </a:r>
            <a:br>
              <a:rPr lang="hu-HU" dirty="0" smtClean="0"/>
            </a:br>
            <a:r>
              <a:rPr lang="hu-HU" dirty="0" smtClean="0"/>
              <a:t>(Statikusmetódus)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99232" y="2368731"/>
            <a:ext cx="8260388" cy="4073632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hu-HU" dirty="0" smtClean="0"/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hu-HU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hu-HU" sz="1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példányosítás</a:t>
            </a:r>
            <a:r>
              <a:rPr lang="hu-HU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nélkül lehet használni:</a:t>
            </a:r>
          </a:p>
          <a:p>
            <a:pPr algn="l"/>
            <a:endParaRPr lang="hu-HU" sz="19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hu-HU" sz="19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Osztálynév.Statikusmetódusnév</a:t>
            </a:r>
            <a:r>
              <a:rPr lang="hu-HU" sz="19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hu-HU" sz="19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paraméterek)</a:t>
            </a:r>
          </a:p>
          <a:p>
            <a:pPr algn="l"/>
            <a:endParaRPr lang="hu-HU" sz="19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hu-HU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hu-HU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 férünk hozzá az osztályunk mezőihez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hu-HU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</a:t>
            </a:r>
            <a:r>
              <a:rPr lang="hu-HU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sak a paraméterben átadott példány elemeit tudjuk használni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hu-HU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1021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Példa: Diák </a:t>
            </a:r>
            <a:r>
              <a:rPr lang="hu-HU" dirty="0"/>
              <a:t>osztály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954" y="1571216"/>
            <a:ext cx="9405715" cy="499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6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Példa: Diák </a:t>
            </a:r>
            <a:r>
              <a:rPr lang="hu-HU" dirty="0"/>
              <a:t>osztály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4493" y="2312124"/>
            <a:ext cx="4729492" cy="221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89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059872" y="409480"/>
            <a:ext cx="8589225" cy="982902"/>
          </a:xfrm>
        </p:spPr>
        <p:txBody>
          <a:bodyPr/>
          <a:lstStyle/>
          <a:p>
            <a:pPr algn="l"/>
            <a:r>
              <a:rPr lang="hu-HU" dirty="0" smtClean="0"/>
              <a:t>Jellemzők, Tulajdonságok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99232" y="1579418"/>
            <a:ext cx="8260388" cy="486294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hu-HU" dirty="0" smtClean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llenőrzés céljából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sak bizonyos értékeket lehessen megadni</a:t>
            </a:r>
          </a:p>
          <a:p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1396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059872" y="409480"/>
            <a:ext cx="7653021" cy="982902"/>
          </a:xfrm>
        </p:spPr>
        <p:txBody>
          <a:bodyPr/>
          <a:lstStyle/>
          <a:p>
            <a:pPr algn="l"/>
            <a:r>
              <a:rPr lang="hu-HU" dirty="0" err="1" smtClean="0"/>
              <a:t>Property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99232" y="1579418"/>
            <a:ext cx="8260388" cy="486294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hu-HU" dirty="0" smtClean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gy speciális osztályelem, amely mező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változó) módjára viselkedik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 illető memóriaterületek írása/olvasása helyett a megadott olvasó (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get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és író (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set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metódusok hívódnak meg és hajtódnak végre</a:t>
            </a:r>
          </a:p>
          <a:p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0447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836</TotalTime>
  <Words>599</Words>
  <Application>Microsoft Office PowerPoint</Application>
  <PresentationFormat>Szélesvásznú</PresentationFormat>
  <Paragraphs>121</Paragraphs>
  <Slides>22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7" baseType="lpstr">
      <vt:lpstr>Arial</vt:lpstr>
      <vt:lpstr>Trebuchet MS</vt:lpstr>
      <vt:lpstr>Wingdings</vt:lpstr>
      <vt:lpstr>Wingdings 3</vt:lpstr>
      <vt:lpstr>Facet</vt:lpstr>
      <vt:lpstr>Objektumorientált programozás C#-ban</vt:lpstr>
      <vt:lpstr>Konstruktor - ismétlés</vt:lpstr>
      <vt:lpstr>Konstruktor - ismétlés</vt:lpstr>
      <vt:lpstr>Példánymetódus</vt:lpstr>
      <vt:lpstr>Osztálymetódus  (Statikusmetódus)</vt:lpstr>
      <vt:lpstr>Példa: Diák osztály</vt:lpstr>
      <vt:lpstr>Példa: Diák osztály</vt:lpstr>
      <vt:lpstr>Jellemzők, Tulajdonságok</vt:lpstr>
      <vt:lpstr>Property</vt:lpstr>
      <vt:lpstr>Get</vt:lpstr>
      <vt:lpstr>Set</vt:lpstr>
      <vt:lpstr>Property</vt:lpstr>
      <vt:lpstr>Gyakorlat: Idő osztály</vt:lpstr>
      <vt:lpstr>Gyakorlat: Ember osztály</vt:lpstr>
      <vt:lpstr>Öröklődés</vt:lpstr>
      <vt:lpstr>Öröklődés</vt:lpstr>
      <vt:lpstr>Öröklődés</vt:lpstr>
      <vt:lpstr>Öröklődés</vt:lpstr>
      <vt:lpstr>Öröklődés</vt:lpstr>
      <vt:lpstr>Példa: Öröklődés</vt:lpstr>
      <vt:lpstr>Öröklődés</vt:lpstr>
      <vt:lpstr>Példa: Öröklődés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Fejér Magdolna</cp:lastModifiedBy>
  <cp:revision>70</cp:revision>
  <dcterms:created xsi:type="dcterms:W3CDTF">2019-05-07T16:11:14Z</dcterms:created>
  <dcterms:modified xsi:type="dcterms:W3CDTF">2019-06-05T09:57:23Z</dcterms:modified>
</cp:coreProperties>
</file>